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14" r:id="rId2"/>
    <p:sldId id="324" r:id="rId3"/>
    <p:sldId id="333" r:id="rId4"/>
    <p:sldId id="334" r:id="rId5"/>
    <p:sldId id="335" r:id="rId6"/>
    <p:sldId id="337" r:id="rId7"/>
    <p:sldId id="338" r:id="rId8"/>
    <p:sldId id="339" r:id="rId9"/>
    <p:sldId id="341" r:id="rId10"/>
    <p:sldId id="344" r:id="rId11"/>
    <p:sldId id="290" r:id="rId12"/>
    <p:sldId id="298" r:id="rId13"/>
    <p:sldId id="299" r:id="rId14"/>
    <p:sldId id="300" r:id="rId15"/>
    <p:sldId id="301" r:id="rId16"/>
    <p:sldId id="347" r:id="rId17"/>
    <p:sldId id="345" r:id="rId18"/>
    <p:sldId id="342" r:id="rId19"/>
    <p:sldId id="603" r:id="rId20"/>
    <p:sldId id="350" r:id="rId21"/>
    <p:sldId id="349" r:id="rId22"/>
    <p:sldId id="351" r:id="rId23"/>
    <p:sldId id="602" r:id="rId24"/>
    <p:sldId id="600" r:id="rId25"/>
    <p:sldId id="60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D565AF-1C55-4382-8C5B-39F8FBC107FE}" v="1032" dt="2020-09-15T12:40:46.0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721" autoAdjust="0"/>
    <p:restoredTop sz="94660"/>
  </p:normalViewPr>
  <p:slideViewPr>
    <p:cSldViewPr snapToGrid="0">
      <p:cViewPr>
        <p:scale>
          <a:sx n="60" d="100"/>
          <a:sy n="60" d="100"/>
        </p:scale>
        <p:origin x="54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CEA1A0-067B-CD47-9B63-B7D2DF63A641}" type="doc">
      <dgm:prSet loTypeId="urn:microsoft.com/office/officeart/2005/8/layout/cycle7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25B8CAF5-1EC9-F84D-8DAA-0C74BF26C0A9}">
      <dgm:prSet phldrT="[Testo]" custT="1"/>
      <dgm:spPr/>
      <dgm:t>
        <a:bodyPr/>
        <a:lstStyle/>
        <a:p>
          <a:r>
            <a:rPr lang="it-IT" sz="2000" dirty="0"/>
            <a:t>Salute</a:t>
          </a:r>
        </a:p>
      </dgm:t>
    </dgm:pt>
    <dgm:pt modelId="{A1F222B8-7C5C-C345-A270-D7909D400102}" type="parTrans" cxnId="{C0B14720-7317-EB4C-B483-AB889355C721}">
      <dgm:prSet/>
      <dgm:spPr/>
      <dgm:t>
        <a:bodyPr/>
        <a:lstStyle/>
        <a:p>
          <a:endParaRPr lang="it-IT" sz="2400"/>
        </a:p>
      </dgm:t>
    </dgm:pt>
    <dgm:pt modelId="{922405AC-6B39-B641-A817-92B0F9A36D29}" type="sibTrans" cxnId="{C0B14720-7317-EB4C-B483-AB889355C721}">
      <dgm:prSet custT="1"/>
      <dgm:spPr/>
      <dgm:t>
        <a:bodyPr/>
        <a:lstStyle/>
        <a:p>
          <a:endParaRPr lang="it-IT" sz="1800"/>
        </a:p>
      </dgm:t>
    </dgm:pt>
    <dgm:pt modelId="{A78EBDBF-2C67-D542-B90C-A00D93B06FED}">
      <dgm:prSet phldrT="[Testo]" custT="1"/>
      <dgm:spPr/>
      <dgm:t>
        <a:bodyPr/>
        <a:lstStyle/>
        <a:p>
          <a:r>
            <a:rPr lang="it-IT" sz="2000"/>
            <a:t>Benessere comune e condiviso vs. profitto</a:t>
          </a:r>
          <a:endParaRPr lang="it-IT" sz="2000" dirty="0"/>
        </a:p>
      </dgm:t>
    </dgm:pt>
    <dgm:pt modelId="{E7479CE5-0A3E-DE4A-AB8A-11215772BFB9}" type="parTrans" cxnId="{B2B7F203-47A9-1A45-A078-6EC1CB40B930}">
      <dgm:prSet/>
      <dgm:spPr/>
      <dgm:t>
        <a:bodyPr/>
        <a:lstStyle/>
        <a:p>
          <a:endParaRPr lang="it-IT" sz="2400"/>
        </a:p>
      </dgm:t>
    </dgm:pt>
    <dgm:pt modelId="{D1DB02D2-86EE-5947-9575-4317BAA3C9CA}" type="sibTrans" cxnId="{B2B7F203-47A9-1A45-A078-6EC1CB40B930}">
      <dgm:prSet custT="1"/>
      <dgm:spPr/>
      <dgm:t>
        <a:bodyPr/>
        <a:lstStyle/>
        <a:p>
          <a:endParaRPr lang="it-IT" sz="1800"/>
        </a:p>
      </dgm:t>
    </dgm:pt>
    <dgm:pt modelId="{766BC6AF-3673-604F-BD74-6462E675DAE5}">
      <dgm:prSet phldrT="[Testo]" custT="1"/>
      <dgm:spPr/>
      <dgm:t>
        <a:bodyPr/>
        <a:lstStyle/>
        <a:p>
          <a:r>
            <a:rPr lang="it-IT" sz="2000" b="0"/>
            <a:t>Conservazione</a:t>
          </a:r>
        </a:p>
        <a:p>
          <a:r>
            <a:rPr lang="it-IT" sz="2000" b="0"/>
            <a:t>dell’ambiente</a:t>
          </a:r>
          <a:endParaRPr lang="it-IT" sz="2000" b="0" dirty="0"/>
        </a:p>
      </dgm:t>
    </dgm:pt>
    <dgm:pt modelId="{E6D15F47-1E4A-0245-BA12-6201BD8A6870}" type="parTrans" cxnId="{0A5297E1-018C-404A-8E60-1CC3F75813B6}">
      <dgm:prSet/>
      <dgm:spPr/>
      <dgm:t>
        <a:bodyPr/>
        <a:lstStyle/>
        <a:p>
          <a:endParaRPr lang="it-IT" sz="2400"/>
        </a:p>
      </dgm:t>
    </dgm:pt>
    <dgm:pt modelId="{430AD52F-240F-0449-8DF9-8AEF9ECCB314}" type="sibTrans" cxnId="{0A5297E1-018C-404A-8E60-1CC3F75813B6}">
      <dgm:prSet custT="1"/>
      <dgm:spPr/>
      <dgm:t>
        <a:bodyPr/>
        <a:lstStyle/>
        <a:p>
          <a:endParaRPr lang="it-IT" sz="1800"/>
        </a:p>
      </dgm:t>
    </dgm:pt>
    <dgm:pt modelId="{17935838-2E68-E549-924B-0E3CE314C4D6}" type="pres">
      <dgm:prSet presAssocID="{30CEA1A0-067B-CD47-9B63-B7D2DF63A641}" presName="Name0" presStyleCnt="0">
        <dgm:presLayoutVars>
          <dgm:dir/>
          <dgm:resizeHandles val="exact"/>
        </dgm:presLayoutVars>
      </dgm:prSet>
      <dgm:spPr/>
    </dgm:pt>
    <dgm:pt modelId="{9698116E-35FE-D844-921C-6E6C60B05EE0}" type="pres">
      <dgm:prSet presAssocID="{25B8CAF5-1EC9-F84D-8DAA-0C74BF26C0A9}" presName="node" presStyleLbl="node1" presStyleIdx="0" presStyleCnt="3">
        <dgm:presLayoutVars>
          <dgm:bulletEnabled val="1"/>
        </dgm:presLayoutVars>
      </dgm:prSet>
      <dgm:spPr/>
    </dgm:pt>
    <dgm:pt modelId="{1A7F8E83-C0EB-C145-AA6A-4F0B44D18E3B}" type="pres">
      <dgm:prSet presAssocID="{922405AC-6B39-B641-A817-92B0F9A36D29}" presName="sibTrans" presStyleLbl="sibTrans2D1" presStyleIdx="0" presStyleCnt="3"/>
      <dgm:spPr/>
    </dgm:pt>
    <dgm:pt modelId="{95654333-327D-DA47-B854-2B400F1B59F1}" type="pres">
      <dgm:prSet presAssocID="{922405AC-6B39-B641-A817-92B0F9A36D29}" presName="connectorText" presStyleLbl="sibTrans2D1" presStyleIdx="0" presStyleCnt="3"/>
      <dgm:spPr/>
    </dgm:pt>
    <dgm:pt modelId="{9D712176-4503-994A-BAF7-601C8712AC6D}" type="pres">
      <dgm:prSet presAssocID="{A78EBDBF-2C67-D542-B90C-A00D93B06FED}" presName="node" presStyleLbl="node1" presStyleIdx="1" presStyleCnt="3">
        <dgm:presLayoutVars>
          <dgm:bulletEnabled val="1"/>
        </dgm:presLayoutVars>
      </dgm:prSet>
      <dgm:spPr/>
    </dgm:pt>
    <dgm:pt modelId="{4DCCA5DC-98A1-BA42-B086-288E0CD98714}" type="pres">
      <dgm:prSet presAssocID="{D1DB02D2-86EE-5947-9575-4317BAA3C9CA}" presName="sibTrans" presStyleLbl="sibTrans2D1" presStyleIdx="1" presStyleCnt="3"/>
      <dgm:spPr/>
    </dgm:pt>
    <dgm:pt modelId="{9B36AB08-B0AF-C647-BCA3-1DA9D1B15060}" type="pres">
      <dgm:prSet presAssocID="{D1DB02D2-86EE-5947-9575-4317BAA3C9CA}" presName="connectorText" presStyleLbl="sibTrans2D1" presStyleIdx="1" presStyleCnt="3"/>
      <dgm:spPr/>
    </dgm:pt>
    <dgm:pt modelId="{54535204-0BA2-4041-80EE-29CEE9779C16}" type="pres">
      <dgm:prSet presAssocID="{766BC6AF-3673-604F-BD74-6462E675DAE5}" presName="node" presStyleLbl="node1" presStyleIdx="2" presStyleCnt="3">
        <dgm:presLayoutVars>
          <dgm:bulletEnabled val="1"/>
        </dgm:presLayoutVars>
      </dgm:prSet>
      <dgm:spPr/>
    </dgm:pt>
    <dgm:pt modelId="{06B3A8D0-C59E-704E-8F18-6700223007FF}" type="pres">
      <dgm:prSet presAssocID="{430AD52F-240F-0449-8DF9-8AEF9ECCB314}" presName="sibTrans" presStyleLbl="sibTrans2D1" presStyleIdx="2" presStyleCnt="3"/>
      <dgm:spPr/>
    </dgm:pt>
    <dgm:pt modelId="{01062DE6-3D30-294B-AA95-8E044906F160}" type="pres">
      <dgm:prSet presAssocID="{430AD52F-240F-0449-8DF9-8AEF9ECCB314}" presName="connectorText" presStyleLbl="sibTrans2D1" presStyleIdx="2" presStyleCnt="3"/>
      <dgm:spPr/>
    </dgm:pt>
  </dgm:ptLst>
  <dgm:cxnLst>
    <dgm:cxn modelId="{B2B7F203-47A9-1A45-A078-6EC1CB40B930}" srcId="{30CEA1A0-067B-CD47-9B63-B7D2DF63A641}" destId="{A78EBDBF-2C67-D542-B90C-A00D93B06FED}" srcOrd="1" destOrd="0" parTransId="{E7479CE5-0A3E-DE4A-AB8A-11215772BFB9}" sibTransId="{D1DB02D2-86EE-5947-9575-4317BAA3C9CA}"/>
    <dgm:cxn modelId="{5452A00B-CCE0-8345-BD19-D39D3FBD66FC}" type="presOf" srcId="{430AD52F-240F-0449-8DF9-8AEF9ECCB314}" destId="{01062DE6-3D30-294B-AA95-8E044906F160}" srcOrd="1" destOrd="0" presId="urn:microsoft.com/office/officeart/2005/8/layout/cycle7"/>
    <dgm:cxn modelId="{3337A21E-5413-4948-8F21-033B0B3AEA0B}" type="presOf" srcId="{A78EBDBF-2C67-D542-B90C-A00D93B06FED}" destId="{9D712176-4503-994A-BAF7-601C8712AC6D}" srcOrd="0" destOrd="0" presId="urn:microsoft.com/office/officeart/2005/8/layout/cycle7"/>
    <dgm:cxn modelId="{C0B14720-7317-EB4C-B483-AB889355C721}" srcId="{30CEA1A0-067B-CD47-9B63-B7D2DF63A641}" destId="{25B8CAF5-1EC9-F84D-8DAA-0C74BF26C0A9}" srcOrd="0" destOrd="0" parTransId="{A1F222B8-7C5C-C345-A270-D7909D400102}" sibTransId="{922405AC-6B39-B641-A817-92B0F9A36D29}"/>
    <dgm:cxn modelId="{3BEF432E-622E-4D4E-9371-22EC60252B53}" type="presOf" srcId="{25B8CAF5-1EC9-F84D-8DAA-0C74BF26C0A9}" destId="{9698116E-35FE-D844-921C-6E6C60B05EE0}" srcOrd="0" destOrd="0" presId="urn:microsoft.com/office/officeart/2005/8/layout/cycle7"/>
    <dgm:cxn modelId="{0C79485C-7E26-4C4C-BB22-B86E3DCDEB76}" type="presOf" srcId="{D1DB02D2-86EE-5947-9575-4317BAA3C9CA}" destId="{4DCCA5DC-98A1-BA42-B086-288E0CD98714}" srcOrd="0" destOrd="0" presId="urn:microsoft.com/office/officeart/2005/8/layout/cycle7"/>
    <dgm:cxn modelId="{885DD344-89B1-D946-AD8B-319B0BB95508}" type="presOf" srcId="{430AD52F-240F-0449-8DF9-8AEF9ECCB314}" destId="{06B3A8D0-C59E-704E-8F18-6700223007FF}" srcOrd="0" destOrd="0" presId="urn:microsoft.com/office/officeart/2005/8/layout/cycle7"/>
    <dgm:cxn modelId="{A424DA9D-4852-6543-8A1E-34D9D9A1DFBA}" type="presOf" srcId="{D1DB02D2-86EE-5947-9575-4317BAA3C9CA}" destId="{9B36AB08-B0AF-C647-BCA3-1DA9D1B15060}" srcOrd="1" destOrd="0" presId="urn:microsoft.com/office/officeart/2005/8/layout/cycle7"/>
    <dgm:cxn modelId="{22EA38A6-43A4-7A48-ACF1-CF3D5D51EC24}" type="presOf" srcId="{30CEA1A0-067B-CD47-9B63-B7D2DF63A641}" destId="{17935838-2E68-E549-924B-0E3CE314C4D6}" srcOrd="0" destOrd="0" presId="urn:microsoft.com/office/officeart/2005/8/layout/cycle7"/>
    <dgm:cxn modelId="{92F435D6-F110-8B43-9792-F8F0BB8A328E}" type="presOf" srcId="{766BC6AF-3673-604F-BD74-6462E675DAE5}" destId="{54535204-0BA2-4041-80EE-29CEE9779C16}" srcOrd="0" destOrd="0" presId="urn:microsoft.com/office/officeart/2005/8/layout/cycle7"/>
    <dgm:cxn modelId="{0A5297E1-018C-404A-8E60-1CC3F75813B6}" srcId="{30CEA1A0-067B-CD47-9B63-B7D2DF63A641}" destId="{766BC6AF-3673-604F-BD74-6462E675DAE5}" srcOrd="2" destOrd="0" parTransId="{E6D15F47-1E4A-0245-BA12-6201BD8A6870}" sibTransId="{430AD52F-240F-0449-8DF9-8AEF9ECCB314}"/>
    <dgm:cxn modelId="{C6C222E8-2411-9D43-A583-5FF4252A11D1}" type="presOf" srcId="{922405AC-6B39-B641-A817-92B0F9A36D29}" destId="{1A7F8E83-C0EB-C145-AA6A-4F0B44D18E3B}" srcOrd="0" destOrd="0" presId="urn:microsoft.com/office/officeart/2005/8/layout/cycle7"/>
    <dgm:cxn modelId="{D0ADA7FC-97FC-D545-8BD8-02B5AF30B77D}" type="presOf" srcId="{922405AC-6B39-B641-A817-92B0F9A36D29}" destId="{95654333-327D-DA47-B854-2B400F1B59F1}" srcOrd="1" destOrd="0" presId="urn:microsoft.com/office/officeart/2005/8/layout/cycle7"/>
    <dgm:cxn modelId="{D98775C7-4F6C-5042-9826-8CF4BD7C1946}" type="presParOf" srcId="{17935838-2E68-E549-924B-0E3CE314C4D6}" destId="{9698116E-35FE-D844-921C-6E6C60B05EE0}" srcOrd="0" destOrd="0" presId="urn:microsoft.com/office/officeart/2005/8/layout/cycle7"/>
    <dgm:cxn modelId="{23B00E02-1102-D24F-BC27-59007D49FBC7}" type="presParOf" srcId="{17935838-2E68-E549-924B-0E3CE314C4D6}" destId="{1A7F8E83-C0EB-C145-AA6A-4F0B44D18E3B}" srcOrd="1" destOrd="0" presId="urn:microsoft.com/office/officeart/2005/8/layout/cycle7"/>
    <dgm:cxn modelId="{48324CE0-3389-5741-82D0-D4CE1BA64848}" type="presParOf" srcId="{1A7F8E83-C0EB-C145-AA6A-4F0B44D18E3B}" destId="{95654333-327D-DA47-B854-2B400F1B59F1}" srcOrd="0" destOrd="0" presId="urn:microsoft.com/office/officeart/2005/8/layout/cycle7"/>
    <dgm:cxn modelId="{F3760AB5-3247-0B4A-B28F-3696A60BFA3F}" type="presParOf" srcId="{17935838-2E68-E549-924B-0E3CE314C4D6}" destId="{9D712176-4503-994A-BAF7-601C8712AC6D}" srcOrd="2" destOrd="0" presId="urn:microsoft.com/office/officeart/2005/8/layout/cycle7"/>
    <dgm:cxn modelId="{2578AB91-F44E-0742-894F-77BF62AC49DB}" type="presParOf" srcId="{17935838-2E68-E549-924B-0E3CE314C4D6}" destId="{4DCCA5DC-98A1-BA42-B086-288E0CD98714}" srcOrd="3" destOrd="0" presId="urn:microsoft.com/office/officeart/2005/8/layout/cycle7"/>
    <dgm:cxn modelId="{846E18B5-7DF3-E548-9D0C-BC580133E146}" type="presParOf" srcId="{4DCCA5DC-98A1-BA42-B086-288E0CD98714}" destId="{9B36AB08-B0AF-C647-BCA3-1DA9D1B15060}" srcOrd="0" destOrd="0" presId="urn:microsoft.com/office/officeart/2005/8/layout/cycle7"/>
    <dgm:cxn modelId="{FD82A446-6EF7-C44C-BCCF-AE5FE3EE82FB}" type="presParOf" srcId="{17935838-2E68-E549-924B-0E3CE314C4D6}" destId="{54535204-0BA2-4041-80EE-29CEE9779C16}" srcOrd="4" destOrd="0" presId="urn:microsoft.com/office/officeart/2005/8/layout/cycle7"/>
    <dgm:cxn modelId="{863979AD-FB4C-3D42-8CAE-8C4D160A3C1C}" type="presParOf" srcId="{17935838-2E68-E549-924B-0E3CE314C4D6}" destId="{06B3A8D0-C59E-704E-8F18-6700223007FF}" srcOrd="5" destOrd="0" presId="urn:microsoft.com/office/officeart/2005/8/layout/cycle7"/>
    <dgm:cxn modelId="{5CA786F9-D6ED-7346-91D3-1A174F712874}" type="presParOf" srcId="{06B3A8D0-C59E-704E-8F18-6700223007FF}" destId="{01062DE6-3D30-294B-AA95-8E044906F16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9C2D3A-CB2B-2B48-880C-3F97A681624F}" type="doc">
      <dgm:prSet loTypeId="urn:microsoft.com/office/officeart/2005/8/layout/hList7" loCatId="" qsTypeId="urn:microsoft.com/office/officeart/2005/8/quickstyle/simple3" qsCatId="simple" csTypeId="urn:microsoft.com/office/officeart/2005/8/colors/accent1_2" csCatId="accent1" phldr="1"/>
      <dgm:spPr/>
    </dgm:pt>
    <dgm:pt modelId="{848D17E6-F8BD-674C-AAAC-936E561BAADB}">
      <dgm:prSet phldrT="[Testo]"/>
      <dgm:spPr/>
      <dgm:t>
        <a:bodyPr/>
        <a:lstStyle/>
        <a:p>
          <a:r>
            <a:rPr lang="it-IT" dirty="0"/>
            <a:t>Crescente domanda di sostenibilità alberghiera</a:t>
          </a:r>
        </a:p>
      </dgm:t>
    </dgm:pt>
    <dgm:pt modelId="{4CB2EC10-C472-944A-A166-A0436591044F}" type="parTrans" cxnId="{01111344-4051-E044-AD92-EC6C1DFBA929}">
      <dgm:prSet/>
      <dgm:spPr/>
      <dgm:t>
        <a:bodyPr/>
        <a:lstStyle/>
        <a:p>
          <a:endParaRPr lang="it-IT"/>
        </a:p>
      </dgm:t>
    </dgm:pt>
    <dgm:pt modelId="{56053824-7214-F44F-88E0-88B86939E7F8}" type="sibTrans" cxnId="{01111344-4051-E044-AD92-EC6C1DFBA929}">
      <dgm:prSet/>
      <dgm:spPr/>
      <dgm:t>
        <a:bodyPr/>
        <a:lstStyle/>
        <a:p>
          <a:endParaRPr lang="it-IT"/>
        </a:p>
      </dgm:t>
    </dgm:pt>
    <dgm:pt modelId="{C6EDED47-FE51-B644-BFC4-43F436745989}">
      <dgm:prSet phldrT="[Testo]"/>
      <dgm:spPr/>
      <dgm:t>
        <a:bodyPr/>
        <a:lstStyle/>
        <a:p>
          <a:r>
            <a:rPr lang="it-IT" dirty="0"/>
            <a:t>Aumento di spesa al consumo del 15% </a:t>
          </a:r>
        </a:p>
      </dgm:t>
    </dgm:pt>
    <dgm:pt modelId="{187AFB59-5C0D-2D4C-838B-E081669EF9F0}" type="parTrans" cxnId="{7D5B00AC-C82C-7F4D-A12B-7FB7536DEEBD}">
      <dgm:prSet/>
      <dgm:spPr/>
      <dgm:t>
        <a:bodyPr/>
        <a:lstStyle/>
        <a:p>
          <a:endParaRPr lang="it-IT"/>
        </a:p>
      </dgm:t>
    </dgm:pt>
    <dgm:pt modelId="{1F94DF0F-04C1-BC4F-A025-8F9E0F791044}" type="sibTrans" cxnId="{7D5B00AC-C82C-7F4D-A12B-7FB7536DEEBD}">
      <dgm:prSet/>
      <dgm:spPr/>
      <dgm:t>
        <a:bodyPr/>
        <a:lstStyle/>
        <a:p>
          <a:endParaRPr lang="it-IT"/>
        </a:p>
      </dgm:t>
    </dgm:pt>
    <dgm:pt modelId="{72E0E232-AF18-B74E-A3C9-8B2D5C951DE9}">
      <dgm:prSet phldrT="[Testo]"/>
      <dgm:spPr/>
      <dgm:t>
        <a:bodyPr/>
        <a:lstStyle/>
        <a:p>
          <a:r>
            <a:rPr lang="it-IT" dirty="0"/>
            <a:t>Richiesta di esperienze </a:t>
          </a:r>
          <a:r>
            <a:rPr lang="it-IT" dirty="0" err="1"/>
            <a:t>local</a:t>
          </a:r>
          <a:r>
            <a:rPr lang="it-IT" dirty="0"/>
            <a:t> che trasformino ed arricchiscano la vita</a:t>
          </a:r>
        </a:p>
      </dgm:t>
    </dgm:pt>
    <dgm:pt modelId="{5A4943EF-22E2-5A4E-92B1-84EA805631B4}" type="parTrans" cxnId="{09197980-BA1C-9948-A27E-B46AC4E358F5}">
      <dgm:prSet/>
      <dgm:spPr/>
      <dgm:t>
        <a:bodyPr/>
        <a:lstStyle/>
        <a:p>
          <a:endParaRPr lang="it-IT"/>
        </a:p>
      </dgm:t>
    </dgm:pt>
    <dgm:pt modelId="{754D3707-06C0-FB41-94B3-E6141FF578A2}" type="sibTrans" cxnId="{09197980-BA1C-9948-A27E-B46AC4E358F5}">
      <dgm:prSet/>
      <dgm:spPr/>
      <dgm:t>
        <a:bodyPr/>
        <a:lstStyle/>
        <a:p>
          <a:endParaRPr lang="it-IT"/>
        </a:p>
      </dgm:t>
    </dgm:pt>
    <dgm:pt modelId="{E2CE4F61-4996-A54E-B5A3-EE07F8EB316F}" type="pres">
      <dgm:prSet presAssocID="{AC9C2D3A-CB2B-2B48-880C-3F97A681624F}" presName="Name0" presStyleCnt="0">
        <dgm:presLayoutVars>
          <dgm:dir/>
          <dgm:resizeHandles val="exact"/>
        </dgm:presLayoutVars>
      </dgm:prSet>
      <dgm:spPr/>
    </dgm:pt>
    <dgm:pt modelId="{06CE1E1A-1823-D240-BF8D-54ABD2CC01D1}" type="pres">
      <dgm:prSet presAssocID="{AC9C2D3A-CB2B-2B48-880C-3F97A681624F}" presName="fgShape" presStyleLbl="fgShp" presStyleIdx="0" presStyleCnt="1"/>
      <dgm:spPr/>
    </dgm:pt>
    <dgm:pt modelId="{603B2339-B5AB-2C4E-AC1D-EFA4D7B80F88}" type="pres">
      <dgm:prSet presAssocID="{AC9C2D3A-CB2B-2B48-880C-3F97A681624F}" presName="linComp" presStyleCnt="0"/>
      <dgm:spPr/>
    </dgm:pt>
    <dgm:pt modelId="{9E76B9FB-FBEE-DA4E-A966-D91F09A232AF}" type="pres">
      <dgm:prSet presAssocID="{848D17E6-F8BD-674C-AAAC-936E561BAADB}" presName="compNode" presStyleCnt="0"/>
      <dgm:spPr/>
    </dgm:pt>
    <dgm:pt modelId="{FAD6489D-FCA2-6E44-95AE-B7DE2C44A3F2}" type="pres">
      <dgm:prSet presAssocID="{848D17E6-F8BD-674C-AAAC-936E561BAADB}" presName="bkgdShape" presStyleLbl="node1" presStyleIdx="0" presStyleCnt="3"/>
      <dgm:spPr/>
    </dgm:pt>
    <dgm:pt modelId="{229C936F-E9AF-E248-B400-DE9BD95A6D1D}" type="pres">
      <dgm:prSet presAssocID="{848D17E6-F8BD-674C-AAAC-936E561BAADB}" presName="nodeTx" presStyleLbl="node1" presStyleIdx="0" presStyleCnt="3">
        <dgm:presLayoutVars>
          <dgm:bulletEnabled val="1"/>
        </dgm:presLayoutVars>
      </dgm:prSet>
      <dgm:spPr/>
    </dgm:pt>
    <dgm:pt modelId="{7F89FC91-71D2-E943-9F9C-2F82836FF38B}" type="pres">
      <dgm:prSet presAssocID="{848D17E6-F8BD-674C-AAAC-936E561BAADB}" presName="invisiNode" presStyleLbl="node1" presStyleIdx="0" presStyleCnt="3"/>
      <dgm:spPr/>
    </dgm:pt>
    <dgm:pt modelId="{A01A97D2-956B-BC40-B00D-2F3E6D15F0EE}" type="pres">
      <dgm:prSet presAssocID="{848D17E6-F8BD-674C-AAAC-936E561BAADB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56F1B06D-5F21-8042-A2CF-7BE9D4B4F2F7}" type="pres">
      <dgm:prSet presAssocID="{56053824-7214-F44F-88E0-88B86939E7F8}" presName="sibTrans" presStyleLbl="sibTrans2D1" presStyleIdx="0" presStyleCnt="0"/>
      <dgm:spPr/>
    </dgm:pt>
    <dgm:pt modelId="{8F34C566-C127-FF46-8E31-F174EB1966B4}" type="pres">
      <dgm:prSet presAssocID="{C6EDED47-FE51-B644-BFC4-43F436745989}" presName="compNode" presStyleCnt="0"/>
      <dgm:spPr/>
    </dgm:pt>
    <dgm:pt modelId="{0CF13655-7C72-F643-AA11-BCCE2DC68B43}" type="pres">
      <dgm:prSet presAssocID="{C6EDED47-FE51-B644-BFC4-43F436745989}" presName="bkgdShape" presStyleLbl="node1" presStyleIdx="1" presStyleCnt="3"/>
      <dgm:spPr/>
    </dgm:pt>
    <dgm:pt modelId="{3B091882-17DD-E747-BD17-7689BA4209B0}" type="pres">
      <dgm:prSet presAssocID="{C6EDED47-FE51-B644-BFC4-43F436745989}" presName="nodeTx" presStyleLbl="node1" presStyleIdx="1" presStyleCnt="3">
        <dgm:presLayoutVars>
          <dgm:bulletEnabled val="1"/>
        </dgm:presLayoutVars>
      </dgm:prSet>
      <dgm:spPr/>
    </dgm:pt>
    <dgm:pt modelId="{2134A421-A925-2349-B5C5-19947E73A21C}" type="pres">
      <dgm:prSet presAssocID="{C6EDED47-FE51-B644-BFC4-43F436745989}" presName="invisiNode" presStyleLbl="node1" presStyleIdx="1" presStyleCnt="3"/>
      <dgm:spPr/>
    </dgm:pt>
    <dgm:pt modelId="{89D9436E-32D9-7B40-BED5-173E4F9F4D53}" type="pres">
      <dgm:prSet presAssocID="{C6EDED47-FE51-B644-BFC4-43F436745989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EF2E609-276E-EC4E-9594-3D6C5668D29A}" type="pres">
      <dgm:prSet presAssocID="{1F94DF0F-04C1-BC4F-A025-8F9E0F791044}" presName="sibTrans" presStyleLbl="sibTrans2D1" presStyleIdx="0" presStyleCnt="0"/>
      <dgm:spPr/>
    </dgm:pt>
    <dgm:pt modelId="{FDCD15CB-A6FD-6746-8E4C-083D68242FC2}" type="pres">
      <dgm:prSet presAssocID="{72E0E232-AF18-B74E-A3C9-8B2D5C951DE9}" presName="compNode" presStyleCnt="0"/>
      <dgm:spPr/>
    </dgm:pt>
    <dgm:pt modelId="{1EB8A05D-B253-1B45-B07A-661C909B31F3}" type="pres">
      <dgm:prSet presAssocID="{72E0E232-AF18-B74E-A3C9-8B2D5C951DE9}" presName="bkgdShape" presStyleLbl="node1" presStyleIdx="2" presStyleCnt="3"/>
      <dgm:spPr/>
    </dgm:pt>
    <dgm:pt modelId="{6BF89529-C843-AA43-8F3F-CDCA070AD3A9}" type="pres">
      <dgm:prSet presAssocID="{72E0E232-AF18-B74E-A3C9-8B2D5C951DE9}" presName="nodeTx" presStyleLbl="node1" presStyleIdx="2" presStyleCnt="3">
        <dgm:presLayoutVars>
          <dgm:bulletEnabled val="1"/>
        </dgm:presLayoutVars>
      </dgm:prSet>
      <dgm:spPr/>
    </dgm:pt>
    <dgm:pt modelId="{973A4E21-6136-EA4E-BFBC-6CA6AA0681EA}" type="pres">
      <dgm:prSet presAssocID="{72E0E232-AF18-B74E-A3C9-8B2D5C951DE9}" presName="invisiNode" presStyleLbl="node1" presStyleIdx="2" presStyleCnt="3"/>
      <dgm:spPr/>
    </dgm:pt>
    <dgm:pt modelId="{5B781E8C-215E-0F49-8531-CB52C9A3056F}" type="pres">
      <dgm:prSet presAssocID="{72E0E232-AF18-B74E-A3C9-8B2D5C951DE9}" presName="imagNode" presStyleLbl="fgImgPlace1" presStyleIdx="2" presStyleCnt="3" custLinFactNeighborY="792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55000"/>
          </a:stretch>
        </a:blipFill>
      </dgm:spPr>
    </dgm:pt>
  </dgm:ptLst>
  <dgm:cxnLst>
    <dgm:cxn modelId="{CA727C0E-0A0A-9846-88F0-6939C3E29450}" type="presOf" srcId="{C6EDED47-FE51-B644-BFC4-43F436745989}" destId="{3B091882-17DD-E747-BD17-7689BA4209B0}" srcOrd="1" destOrd="0" presId="urn:microsoft.com/office/officeart/2005/8/layout/hList7"/>
    <dgm:cxn modelId="{1CFBE422-8FFA-164C-A6AB-882D1734745F}" type="presOf" srcId="{848D17E6-F8BD-674C-AAAC-936E561BAADB}" destId="{229C936F-E9AF-E248-B400-DE9BD95A6D1D}" srcOrd="1" destOrd="0" presId="urn:microsoft.com/office/officeart/2005/8/layout/hList7"/>
    <dgm:cxn modelId="{1A38482B-8B3A-6E4C-BF9B-3A271BC88833}" type="presOf" srcId="{56053824-7214-F44F-88E0-88B86939E7F8}" destId="{56F1B06D-5F21-8042-A2CF-7BE9D4B4F2F7}" srcOrd="0" destOrd="0" presId="urn:microsoft.com/office/officeart/2005/8/layout/hList7"/>
    <dgm:cxn modelId="{01111344-4051-E044-AD92-EC6C1DFBA929}" srcId="{AC9C2D3A-CB2B-2B48-880C-3F97A681624F}" destId="{848D17E6-F8BD-674C-AAAC-936E561BAADB}" srcOrd="0" destOrd="0" parTransId="{4CB2EC10-C472-944A-A166-A0436591044F}" sibTransId="{56053824-7214-F44F-88E0-88B86939E7F8}"/>
    <dgm:cxn modelId="{F614C473-CACD-AC49-BAFA-DF5D0A089EFF}" type="presOf" srcId="{848D17E6-F8BD-674C-AAAC-936E561BAADB}" destId="{FAD6489D-FCA2-6E44-95AE-B7DE2C44A3F2}" srcOrd="0" destOrd="0" presId="urn:microsoft.com/office/officeart/2005/8/layout/hList7"/>
    <dgm:cxn modelId="{29FDAA56-0AF3-5E4C-A890-B4A6365C28E4}" type="presOf" srcId="{AC9C2D3A-CB2B-2B48-880C-3F97A681624F}" destId="{E2CE4F61-4996-A54E-B5A3-EE07F8EB316F}" srcOrd="0" destOrd="0" presId="urn:microsoft.com/office/officeart/2005/8/layout/hList7"/>
    <dgm:cxn modelId="{6E984557-4BE7-4B4A-8765-F2CDB54F0305}" type="presOf" srcId="{72E0E232-AF18-B74E-A3C9-8B2D5C951DE9}" destId="{6BF89529-C843-AA43-8F3F-CDCA070AD3A9}" srcOrd="1" destOrd="0" presId="urn:microsoft.com/office/officeart/2005/8/layout/hList7"/>
    <dgm:cxn modelId="{B081BC7A-1081-914F-A189-223A46DB5A2B}" type="presOf" srcId="{C6EDED47-FE51-B644-BFC4-43F436745989}" destId="{0CF13655-7C72-F643-AA11-BCCE2DC68B43}" srcOrd="0" destOrd="0" presId="urn:microsoft.com/office/officeart/2005/8/layout/hList7"/>
    <dgm:cxn modelId="{09197980-BA1C-9948-A27E-B46AC4E358F5}" srcId="{AC9C2D3A-CB2B-2B48-880C-3F97A681624F}" destId="{72E0E232-AF18-B74E-A3C9-8B2D5C951DE9}" srcOrd="2" destOrd="0" parTransId="{5A4943EF-22E2-5A4E-92B1-84EA805631B4}" sibTransId="{754D3707-06C0-FB41-94B3-E6141FF578A2}"/>
    <dgm:cxn modelId="{E666928F-8544-544C-A3E5-C7C3604F30D4}" type="presOf" srcId="{1F94DF0F-04C1-BC4F-A025-8F9E0F791044}" destId="{1EF2E609-276E-EC4E-9594-3D6C5668D29A}" srcOrd="0" destOrd="0" presId="urn:microsoft.com/office/officeart/2005/8/layout/hList7"/>
    <dgm:cxn modelId="{7D5B00AC-C82C-7F4D-A12B-7FB7536DEEBD}" srcId="{AC9C2D3A-CB2B-2B48-880C-3F97A681624F}" destId="{C6EDED47-FE51-B644-BFC4-43F436745989}" srcOrd="1" destOrd="0" parTransId="{187AFB59-5C0D-2D4C-838B-E081669EF9F0}" sibTransId="{1F94DF0F-04C1-BC4F-A025-8F9E0F791044}"/>
    <dgm:cxn modelId="{A93072B4-36EE-0943-A966-97F3CB68B503}" type="presOf" srcId="{72E0E232-AF18-B74E-A3C9-8B2D5C951DE9}" destId="{1EB8A05D-B253-1B45-B07A-661C909B31F3}" srcOrd="0" destOrd="0" presId="urn:microsoft.com/office/officeart/2005/8/layout/hList7"/>
    <dgm:cxn modelId="{1055AEF3-A6EE-164B-90AF-5064272D3E7E}" type="presParOf" srcId="{E2CE4F61-4996-A54E-B5A3-EE07F8EB316F}" destId="{06CE1E1A-1823-D240-BF8D-54ABD2CC01D1}" srcOrd="0" destOrd="0" presId="urn:microsoft.com/office/officeart/2005/8/layout/hList7"/>
    <dgm:cxn modelId="{D138461E-3859-1B43-90BC-6B9321215459}" type="presParOf" srcId="{E2CE4F61-4996-A54E-B5A3-EE07F8EB316F}" destId="{603B2339-B5AB-2C4E-AC1D-EFA4D7B80F88}" srcOrd="1" destOrd="0" presId="urn:microsoft.com/office/officeart/2005/8/layout/hList7"/>
    <dgm:cxn modelId="{04C65C76-CAD1-3941-8015-6460447A12DB}" type="presParOf" srcId="{603B2339-B5AB-2C4E-AC1D-EFA4D7B80F88}" destId="{9E76B9FB-FBEE-DA4E-A966-D91F09A232AF}" srcOrd="0" destOrd="0" presId="urn:microsoft.com/office/officeart/2005/8/layout/hList7"/>
    <dgm:cxn modelId="{FBF5B968-EA55-6A41-BD0F-01A73E7CFEC4}" type="presParOf" srcId="{9E76B9FB-FBEE-DA4E-A966-D91F09A232AF}" destId="{FAD6489D-FCA2-6E44-95AE-B7DE2C44A3F2}" srcOrd="0" destOrd="0" presId="urn:microsoft.com/office/officeart/2005/8/layout/hList7"/>
    <dgm:cxn modelId="{A61C2117-7D59-C543-A1E2-57D1D14D1585}" type="presParOf" srcId="{9E76B9FB-FBEE-DA4E-A966-D91F09A232AF}" destId="{229C936F-E9AF-E248-B400-DE9BD95A6D1D}" srcOrd="1" destOrd="0" presId="urn:microsoft.com/office/officeart/2005/8/layout/hList7"/>
    <dgm:cxn modelId="{D8B63ACA-9BA8-D445-BAAA-E73625F450A5}" type="presParOf" srcId="{9E76B9FB-FBEE-DA4E-A966-D91F09A232AF}" destId="{7F89FC91-71D2-E943-9F9C-2F82836FF38B}" srcOrd="2" destOrd="0" presId="urn:microsoft.com/office/officeart/2005/8/layout/hList7"/>
    <dgm:cxn modelId="{973961E7-ECA1-6E45-B200-5822779F7B54}" type="presParOf" srcId="{9E76B9FB-FBEE-DA4E-A966-D91F09A232AF}" destId="{A01A97D2-956B-BC40-B00D-2F3E6D15F0EE}" srcOrd="3" destOrd="0" presId="urn:microsoft.com/office/officeart/2005/8/layout/hList7"/>
    <dgm:cxn modelId="{63248F32-7655-A34D-AEBF-6C478B3C95AF}" type="presParOf" srcId="{603B2339-B5AB-2C4E-AC1D-EFA4D7B80F88}" destId="{56F1B06D-5F21-8042-A2CF-7BE9D4B4F2F7}" srcOrd="1" destOrd="0" presId="urn:microsoft.com/office/officeart/2005/8/layout/hList7"/>
    <dgm:cxn modelId="{58782CEA-1F94-6546-8F91-318EBCB0747C}" type="presParOf" srcId="{603B2339-B5AB-2C4E-AC1D-EFA4D7B80F88}" destId="{8F34C566-C127-FF46-8E31-F174EB1966B4}" srcOrd="2" destOrd="0" presId="urn:microsoft.com/office/officeart/2005/8/layout/hList7"/>
    <dgm:cxn modelId="{5AE28ACA-2D9E-CF45-A0FF-490670644A1E}" type="presParOf" srcId="{8F34C566-C127-FF46-8E31-F174EB1966B4}" destId="{0CF13655-7C72-F643-AA11-BCCE2DC68B43}" srcOrd="0" destOrd="0" presId="urn:microsoft.com/office/officeart/2005/8/layout/hList7"/>
    <dgm:cxn modelId="{01048159-A5A2-0542-A2D7-A722ACB17C52}" type="presParOf" srcId="{8F34C566-C127-FF46-8E31-F174EB1966B4}" destId="{3B091882-17DD-E747-BD17-7689BA4209B0}" srcOrd="1" destOrd="0" presId="urn:microsoft.com/office/officeart/2005/8/layout/hList7"/>
    <dgm:cxn modelId="{4953AC06-9BFD-4149-8ADE-5341134D7F1E}" type="presParOf" srcId="{8F34C566-C127-FF46-8E31-F174EB1966B4}" destId="{2134A421-A925-2349-B5C5-19947E73A21C}" srcOrd="2" destOrd="0" presId="urn:microsoft.com/office/officeart/2005/8/layout/hList7"/>
    <dgm:cxn modelId="{58577129-6692-8B40-8D92-19E0AA8B746A}" type="presParOf" srcId="{8F34C566-C127-FF46-8E31-F174EB1966B4}" destId="{89D9436E-32D9-7B40-BED5-173E4F9F4D53}" srcOrd="3" destOrd="0" presId="urn:microsoft.com/office/officeart/2005/8/layout/hList7"/>
    <dgm:cxn modelId="{F4FCF2DC-6803-4846-8B96-CDD68BC00171}" type="presParOf" srcId="{603B2339-B5AB-2C4E-AC1D-EFA4D7B80F88}" destId="{1EF2E609-276E-EC4E-9594-3D6C5668D29A}" srcOrd="3" destOrd="0" presId="urn:microsoft.com/office/officeart/2005/8/layout/hList7"/>
    <dgm:cxn modelId="{B838583D-A083-AC41-91A9-751DA4CA7FF0}" type="presParOf" srcId="{603B2339-B5AB-2C4E-AC1D-EFA4D7B80F88}" destId="{FDCD15CB-A6FD-6746-8E4C-083D68242FC2}" srcOrd="4" destOrd="0" presId="urn:microsoft.com/office/officeart/2005/8/layout/hList7"/>
    <dgm:cxn modelId="{43F4931F-29CC-4443-9530-698866A4A267}" type="presParOf" srcId="{FDCD15CB-A6FD-6746-8E4C-083D68242FC2}" destId="{1EB8A05D-B253-1B45-B07A-661C909B31F3}" srcOrd="0" destOrd="0" presId="urn:microsoft.com/office/officeart/2005/8/layout/hList7"/>
    <dgm:cxn modelId="{A2E4CBD6-CDF3-4643-9630-DE4BB3078B27}" type="presParOf" srcId="{FDCD15CB-A6FD-6746-8E4C-083D68242FC2}" destId="{6BF89529-C843-AA43-8F3F-CDCA070AD3A9}" srcOrd="1" destOrd="0" presId="urn:microsoft.com/office/officeart/2005/8/layout/hList7"/>
    <dgm:cxn modelId="{2B4907DB-9D70-5F42-A9F8-369B9189642F}" type="presParOf" srcId="{FDCD15CB-A6FD-6746-8E4C-083D68242FC2}" destId="{973A4E21-6136-EA4E-BFBC-6CA6AA0681EA}" srcOrd="2" destOrd="0" presId="urn:microsoft.com/office/officeart/2005/8/layout/hList7"/>
    <dgm:cxn modelId="{F187F08A-FD09-9746-8860-5C5442ADA00D}" type="presParOf" srcId="{FDCD15CB-A6FD-6746-8E4C-083D68242FC2}" destId="{5B781E8C-215E-0F49-8531-CB52C9A3056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2107DD-7A19-4642-AB76-F5CECC15F760}" type="doc">
      <dgm:prSet loTypeId="urn:microsoft.com/office/officeart/2005/8/layout/list1" loCatId="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it-IT"/>
        </a:p>
      </dgm:t>
    </dgm:pt>
    <dgm:pt modelId="{B27311CD-98A3-684B-97C5-0EBC4D275BFE}">
      <dgm:prSet phldrT="[Testo]" custT="1"/>
      <dgm:spPr/>
      <dgm:t>
        <a:bodyPr/>
        <a:lstStyle/>
        <a:p>
          <a:pPr algn="ctr"/>
          <a:r>
            <a:rPr lang="it-IT" sz="2000" dirty="0"/>
            <a:t>Creando esperienze trasformative in funzione dei territori</a:t>
          </a:r>
        </a:p>
      </dgm:t>
    </dgm:pt>
    <dgm:pt modelId="{D8D83602-63DB-9449-A3AE-8D4CF0B806E2}" type="parTrans" cxnId="{251316FD-8187-2B45-8A67-4D16B6E0E6BB}">
      <dgm:prSet/>
      <dgm:spPr/>
      <dgm:t>
        <a:bodyPr/>
        <a:lstStyle/>
        <a:p>
          <a:pPr algn="ctr"/>
          <a:endParaRPr lang="it-IT" sz="2800"/>
        </a:p>
      </dgm:t>
    </dgm:pt>
    <dgm:pt modelId="{1FEF6AF2-483A-E945-94EA-D33FAC9C21F8}" type="sibTrans" cxnId="{251316FD-8187-2B45-8A67-4D16B6E0E6BB}">
      <dgm:prSet/>
      <dgm:spPr/>
      <dgm:t>
        <a:bodyPr/>
        <a:lstStyle/>
        <a:p>
          <a:pPr algn="ctr"/>
          <a:endParaRPr lang="it-IT" sz="2800"/>
        </a:p>
      </dgm:t>
    </dgm:pt>
    <dgm:pt modelId="{F5F29D2E-6CAC-8C40-9896-732361100173}">
      <dgm:prSet phldrT="[Testo]" custT="1"/>
      <dgm:spPr/>
      <dgm:t>
        <a:bodyPr/>
        <a:lstStyle/>
        <a:p>
          <a:pPr algn="ctr"/>
          <a:r>
            <a:rPr lang="it-IT" sz="2000" dirty="0"/>
            <a:t>Condivisione dei progetti turistici con la comunità locale</a:t>
          </a:r>
        </a:p>
      </dgm:t>
    </dgm:pt>
    <dgm:pt modelId="{40A0D93F-B635-BD41-B160-82F3E5940FAD}" type="parTrans" cxnId="{DECE07FA-62D0-4149-8174-F1C4827D2044}">
      <dgm:prSet/>
      <dgm:spPr/>
      <dgm:t>
        <a:bodyPr/>
        <a:lstStyle/>
        <a:p>
          <a:pPr algn="ctr"/>
          <a:endParaRPr lang="it-IT" sz="2800"/>
        </a:p>
      </dgm:t>
    </dgm:pt>
    <dgm:pt modelId="{9E12065C-43DF-D344-A8ED-87715645C31E}" type="sibTrans" cxnId="{DECE07FA-62D0-4149-8174-F1C4827D2044}">
      <dgm:prSet/>
      <dgm:spPr/>
      <dgm:t>
        <a:bodyPr/>
        <a:lstStyle/>
        <a:p>
          <a:pPr algn="ctr"/>
          <a:endParaRPr lang="it-IT" sz="2800"/>
        </a:p>
      </dgm:t>
    </dgm:pt>
    <dgm:pt modelId="{C01D3253-A14B-E446-AF97-8139C7A99CF3}">
      <dgm:prSet phldrT="[Testo]" custT="1"/>
      <dgm:spPr/>
      <dgm:t>
        <a:bodyPr/>
        <a:lstStyle/>
        <a:p>
          <a:pPr algn="ctr"/>
          <a:r>
            <a:rPr lang="it-IT" sz="2000" dirty="0"/>
            <a:t>Informando su opportunità di tutela e salvaguardia</a:t>
          </a:r>
        </a:p>
      </dgm:t>
    </dgm:pt>
    <dgm:pt modelId="{9CDE4A59-C0FA-9D47-9E37-7C57FEC2F22B}" type="parTrans" cxnId="{66043858-1E24-CA41-8CF5-42F3DBA86A14}">
      <dgm:prSet/>
      <dgm:spPr/>
      <dgm:t>
        <a:bodyPr/>
        <a:lstStyle/>
        <a:p>
          <a:pPr algn="ctr"/>
          <a:endParaRPr lang="it-IT" sz="2800"/>
        </a:p>
      </dgm:t>
    </dgm:pt>
    <dgm:pt modelId="{5DAC39A1-B3C5-304C-A0E2-F9C219030C52}" type="sibTrans" cxnId="{66043858-1E24-CA41-8CF5-42F3DBA86A14}">
      <dgm:prSet/>
      <dgm:spPr/>
      <dgm:t>
        <a:bodyPr/>
        <a:lstStyle/>
        <a:p>
          <a:pPr algn="ctr"/>
          <a:endParaRPr lang="it-IT" sz="2800"/>
        </a:p>
      </dgm:t>
    </dgm:pt>
    <dgm:pt modelId="{404B7FE8-4C73-3D4A-A543-9A5B86E3D90F}">
      <dgm:prSet custT="1"/>
      <dgm:spPr/>
      <dgm:t>
        <a:bodyPr/>
        <a:lstStyle/>
        <a:p>
          <a:pPr algn="ctr"/>
          <a:r>
            <a:rPr lang="it-IT" sz="2000" dirty="0"/>
            <a:t>Collaborando con i cittadini, coinvolgendoli in attività</a:t>
          </a:r>
        </a:p>
      </dgm:t>
    </dgm:pt>
    <dgm:pt modelId="{1F84869E-8819-FF4C-8605-4B63B6B98247}" type="parTrans" cxnId="{2075F770-D12D-7740-ACC5-BCF6F929174B}">
      <dgm:prSet/>
      <dgm:spPr/>
      <dgm:t>
        <a:bodyPr/>
        <a:lstStyle/>
        <a:p>
          <a:pPr algn="ctr"/>
          <a:endParaRPr lang="it-IT" sz="2800"/>
        </a:p>
      </dgm:t>
    </dgm:pt>
    <dgm:pt modelId="{E6C46EC1-8AC6-954E-8E27-1B13E0077371}" type="sibTrans" cxnId="{2075F770-D12D-7740-ACC5-BCF6F929174B}">
      <dgm:prSet/>
      <dgm:spPr/>
      <dgm:t>
        <a:bodyPr/>
        <a:lstStyle/>
        <a:p>
          <a:pPr algn="ctr"/>
          <a:endParaRPr lang="it-IT" sz="2800"/>
        </a:p>
      </dgm:t>
    </dgm:pt>
    <dgm:pt modelId="{AFCB557F-4B2E-694E-BEAB-0A13B8A65750}">
      <dgm:prSet custT="1"/>
      <dgm:spPr/>
      <dgm:t>
        <a:bodyPr/>
        <a:lstStyle/>
        <a:p>
          <a:pPr algn="ctr"/>
          <a:r>
            <a:rPr lang="it-IT" sz="2000" dirty="0"/>
            <a:t>Aiutando a ‘replicare’ le esperienze a casa propria</a:t>
          </a:r>
        </a:p>
      </dgm:t>
    </dgm:pt>
    <dgm:pt modelId="{8E581B72-622A-7E41-981C-AE0943FE0874}" type="parTrans" cxnId="{705144B2-2C94-4B43-8B87-9B332DD67E18}">
      <dgm:prSet/>
      <dgm:spPr/>
      <dgm:t>
        <a:bodyPr/>
        <a:lstStyle/>
        <a:p>
          <a:pPr algn="ctr"/>
          <a:endParaRPr lang="it-IT" sz="2800"/>
        </a:p>
      </dgm:t>
    </dgm:pt>
    <dgm:pt modelId="{BBF05724-59D8-EB4A-95E3-7B2BA5B13F9A}" type="sibTrans" cxnId="{705144B2-2C94-4B43-8B87-9B332DD67E18}">
      <dgm:prSet/>
      <dgm:spPr/>
      <dgm:t>
        <a:bodyPr/>
        <a:lstStyle/>
        <a:p>
          <a:pPr algn="ctr"/>
          <a:endParaRPr lang="it-IT" sz="2800"/>
        </a:p>
      </dgm:t>
    </dgm:pt>
    <dgm:pt modelId="{51E0F648-7C16-804B-A56B-76555FDA443F}">
      <dgm:prSet custT="1"/>
      <dgm:spPr/>
      <dgm:t>
        <a:bodyPr/>
        <a:lstStyle/>
        <a:p>
          <a:pPr algn="ctr"/>
          <a:r>
            <a:rPr lang="it-IT" sz="2000" dirty="0"/>
            <a:t>Invitando l’ospite a contribuire al bene comune</a:t>
          </a:r>
        </a:p>
      </dgm:t>
    </dgm:pt>
    <dgm:pt modelId="{E7FA0DFE-4E92-B847-B81C-6BCADCAF31B2}" type="parTrans" cxnId="{1903E431-E4EE-EA40-9FB3-3CB9E786F274}">
      <dgm:prSet/>
      <dgm:spPr/>
      <dgm:t>
        <a:bodyPr/>
        <a:lstStyle/>
        <a:p>
          <a:pPr algn="ctr"/>
          <a:endParaRPr lang="it-IT" sz="2800"/>
        </a:p>
      </dgm:t>
    </dgm:pt>
    <dgm:pt modelId="{6D1D063C-1E68-834C-9B68-A39A8C60C2F6}" type="sibTrans" cxnId="{1903E431-E4EE-EA40-9FB3-3CB9E786F274}">
      <dgm:prSet/>
      <dgm:spPr/>
      <dgm:t>
        <a:bodyPr/>
        <a:lstStyle/>
        <a:p>
          <a:pPr algn="ctr"/>
          <a:endParaRPr lang="it-IT" sz="2800"/>
        </a:p>
      </dgm:t>
    </dgm:pt>
    <dgm:pt modelId="{CDB7989E-EC51-4754-912E-6B23818A286B}">
      <dgm:prSet custT="1"/>
      <dgm:spPr/>
      <dgm:t>
        <a:bodyPr/>
        <a:lstStyle/>
        <a:p>
          <a:pPr algn="ctr"/>
          <a:r>
            <a:rPr lang="it-IT" sz="2000" dirty="0"/>
            <a:t>Cucina locale, esperienze in house</a:t>
          </a:r>
        </a:p>
      </dgm:t>
    </dgm:pt>
    <dgm:pt modelId="{482FA25F-7C9C-49A4-AF68-B2708E34BC61}" type="parTrans" cxnId="{3D542EAE-D52D-41E7-A858-97EF551A788C}">
      <dgm:prSet/>
      <dgm:spPr/>
      <dgm:t>
        <a:bodyPr/>
        <a:lstStyle/>
        <a:p>
          <a:endParaRPr lang="it-IT"/>
        </a:p>
      </dgm:t>
    </dgm:pt>
    <dgm:pt modelId="{A9C4640D-838E-4644-B472-908430F046A7}" type="sibTrans" cxnId="{3D542EAE-D52D-41E7-A858-97EF551A788C}">
      <dgm:prSet/>
      <dgm:spPr/>
      <dgm:t>
        <a:bodyPr/>
        <a:lstStyle/>
        <a:p>
          <a:endParaRPr lang="it-IT"/>
        </a:p>
      </dgm:t>
    </dgm:pt>
    <dgm:pt modelId="{DFF5D230-9BF7-F64E-AD28-172E057C1D65}" type="pres">
      <dgm:prSet presAssocID="{BB2107DD-7A19-4642-AB76-F5CECC15F760}" presName="linear" presStyleCnt="0">
        <dgm:presLayoutVars>
          <dgm:dir/>
          <dgm:animLvl val="lvl"/>
          <dgm:resizeHandles val="exact"/>
        </dgm:presLayoutVars>
      </dgm:prSet>
      <dgm:spPr/>
    </dgm:pt>
    <dgm:pt modelId="{86E74A7C-FFB9-8D4D-924C-FC79B07BB8BA}" type="pres">
      <dgm:prSet presAssocID="{B27311CD-98A3-684B-97C5-0EBC4D275BFE}" presName="parentLin" presStyleCnt="0"/>
      <dgm:spPr/>
    </dgm:pt>
    <dgm:pt modelId="{C0858D50-53A8-114B-9219-8AA8151CC129}" type="pres">
      <dgm:prSet presAssocID="{B27311CD-98A3-684B-97C5-0EBC4D275BFE}" presName="parentLeftMargin" presStyleLbl="node1" presStyleIdx="0" presStyleCnt="7"/>
      <dgm:spPr/>
    </dgm:pt>
    <dgm:pt modelId="{F7E1C9C6-9B29-AF46-A5E1-8352F8F5FF2B}" type="pres">
      <dgm:prSet presAssocID="{B27311CD-98A3-684B-97C5-0EBC4D275BFE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95E80492-3938-8444-9EF6-D089EA738805}" type="pres">
      <dgm:prSet presAssocID="{B27311CD-98A3-684B-97C5-0EBC4D275BFE}" presName="negativeSpace" presStyleCnt="0"/>
      <dgm:spPr/>
    </dgm:pt>
    <dgm:pt modelId="{E40C7084-6EE1-4A46-AEDC-1E40B5BB03B1}" type="pres">
      <dgm:prSet presAssocID="{B27311CD-98A3-684B-97C5-0EBC4D275BFE}" presName="childText" presStyleLbl="conFgAcc1" presStyleIdx="0" presStyleCnt="7">
        <dgm:presLayoutVars>
          <dgm:bulletEnabled val="1"/>
        </dgm:presLayoutVars>
      </dgm:prSet>
      <dgm:spPr/>
    </dgm:pt>
    <dgm:pt modelId="{77C4164E-711F-2F49-BEF0-8AF554A5A80E}" type="pres">
      <dgm:prSet presAssocID="{1FEF6AF2-483A-E945-94EA-D33FAC9C21F8}" presName="spaceBetweenRectangles" presStyleCnt="0"/>
      <dgm:spPr/>
    </dgm:pt>
    <dgm:pt modelId="{E4F59282-636C-EF46-B22E-48A74D1116E2}" type="pres">
      <dgm:prSet presAssocID="{F5F29D2E-6CAC-8C40-9896-732361100173}" presName="parentLin" presStyleCnt="0"/>
      <dgm:spPr/>
    </dgm:pt>
    <dgm:pt modelId="{0D0CD01C-A342-174A-86F4-20602B94F02A}" type="pres">
      <dgm:prSet presAssocID="{F5F29D2E-6CAC-8C40-9896-732361100173}" presName="parentLeftMargin" presStyleLbl="node1" presStyleIdx="0" presStyleCnt="7"/>
      <dgm:spPr/>
    </dgm:pt>
    <dgm:pt modelId="{465FE5DE-DDB0-5848-8A45-E1DAE7CAB58F}" type="pres">
      <dgm:prSet presAssocID="{F5F29D2E-6CAC-8C40-9896-732361100173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071CDEB0-34CE-FB40-BCA3-4D6C4AC9CEF7}" type="pres">
      <dgm:prSet presAssocID="{F5F29D2E-6CAC-8C40-9896-732361100173}" presName="negativeSpace" presStyleCnt="0"/>
      <dgm:spPr/>
    </dgm:pt>
    <dgm:pt modelId="{EAD7BB49-D269-2941-9D59-26884FC267D3}" type="pres">
      <dgm:prSet presAssocID="{F5F29D2E-6CAC-8C40-9896-732361100173}" presName="childText" presStyleLbl="conFgAcc1" presStyleIdx="1" presStyleCnt="7">
        <dgm:presLayoutVars>
          <dgm:bulletEnabled val="1"/>
        </dgm:presLayoutVars>
      </dgm:prSet>
      <dgm:spPr/>
    </dgm:pt>
    <dgm:pt modelId="{85CF1EB7-EAF9-D44D-900A-ED1C5FC9E8EF}" type="pres">
      <dgm:prSet presAssocID="{9E12065C-43DF-D344-A8ED-87715645C31E}" presName="spaceBetweenRectangles" presStyleCnt="0"/>
      <dgm:spPr/>
    </dgm:pt>
    <dgm:pt modelId="{45DEB797-B080-9C4A-9BD0-19A074E846FD}" type="pres">
      <dgm:prSet presAssocID="{C01D3253-A14B-E446-AF97-8139C7A99CF3}" presName="parentLin" presStyleCnt="0"/>
      <dgm:spPr/>
    </dgm:pt>
    <dgm:pt modelId="{46C5474E-4F50-7042-ADBB-2D7C7132B81D}" type="pres">
      <dgm:prSet presAssocID="{C01D3253-A14B-E446-AF97-8139C7A99CF3}" presName="parentLeftMargin" presStyleLbl="node1" presStyleIdx="1" presStyleCnt="7"/>
      <dgm:spPr/>
    </dgm:pt>
    <dgm:pt modelId="{25CC55F4-08C9-5C40-81AC-EAC6DE008C28}" type="pres">
      <dgm:prSet presAssocID="{C01D3253-A14B-E446-AF97-8139C7A99CF3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283A7F3-AA25-224E-9A6A-DE05A51F84C7}" type="pres">
      <dgm:prSet presAssocID="{C01D3253-A14B-E446-AF97-8139C7A99CF3}" presName="negativeSpace" presStyleCnt="0"/>
      <dgm:spPr/>
    </dgm:pt>
    <dgm:pt modelId="{15D00B15-3F1A-3242-9BB1-FD01D59DB75D}" type="pres">
      <dgm:prSet presAssocID="{C01D3253-A14B-E446-AF97-8139C7A99CF3}" presName="childText" presStyleLbl="conFgAcc1" presStyleIdx="2" presStyleCnt="7">
        <dgm:presLayoutVars>
          <dgm:bulletEnabled val="1"/>
        </dgm:presLayoutVars>
      </dgm:prSet>
      <dgm:spPr/>
    </dgm:pt>
    <dgm:pt modelId="{52F03939-EB1C-B848-9EF2-A860CD5ADFFB}" type="pres">
      <dgm:prSet presAssocID="{5DAC39A1-B3C5-304C-A0E2-F9C219030C52}" presName="spaceBetweenRectangles" presStyleCnt="0"/>
      <dgm:spPr/>
    </dgm:pt>
    <dgm:pt modelId="{2F0A1DA5-4546-2649-8FB3-B4359C5F68A9}" type="pres">
      <dgm:prSet presAssocID="{404B7FE8-4C73-3D4A-A543-9A5B86E3D90F}" presName="parentLin" presStyleCnt="0"/>
      <dgm:spPr/>
    </dgm:pt>
    <dgm:pt modelId="{3B8C9020-6D8A-3C4D-8EFA-8AC2756FEE2D}" type="pres">
      <dgm:prSet presAssocID="{404B7FE8-4C73-3D4A-A543-9A5B86E3D90F}" presName="parentLeftMargin" presStyleLbl="node1" presStyleIdx="2" presStyleCnt="7"/>
      <dgm:spPr/>
    </dgm:pt>
    <dgm:pt modelId="{8436203D-9D06-E84F-ACC7-C377E615B322}" type="pres">
      <dgm:prSet presAssocID="{404B7FE8-4C73-3D4A-A543-9A5B86E3D90F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44484B34-A390-2E40-BFA4-56B9E8BB6C3A}" type="pres">
      <dgm:prSet presAssocID="{404B7FE8-4C73-3D4A-A543-9A5B86E3D90F}" presName="negativeSpace" presStyleCnt="0"/>
      <dgm:spPr/>
    </dgm:pt>
    <dgm:pt modelId="{AFC032DE-356A-474D-AD77-60A7E7B4E01B}" type="pres">
      <dgm:prSet presAssocID="{404B7FE8-4C73-3D4A-A543-9A5B86E3D90F}" presName="childText" presStyleLbl="conFgAcc1" presStyleIdx="3" presStyleCnt="7">
        <dgm:presLayoutVars>
          <dgm:bulletEnabled val="1"/>
        </dgm:presLayoutVars>
      </dgm:prSet>
      <dgm:spPr/>
    </dgm:pt>
    <dgm:pt modelId="{6BFCF0B7-6F5F-BB43-A473-DB9358096BED}" type="pres">
      <dgm:prSet presAssocID="{E6C46EC1-8AC6-954E-8E27-1B13E0077371}" presName="spaceBetweenRectangles" presStyleCnt="0"/>
      <dgm:spPr/>
    </dgm:pt>
    <dgm:pt modelId="{EA5251D1-31BC-8645-8675-121804F4169E}" type="pres">
      <dgm:prSet presAssocID="{AFCB557F-4B2E-694E-BEAB-0A13B8A65750}" presName="parentLin" presStyleCnt="0"/>
      <dgm:spPr/>
    </dgm:pt>
    <dgm:pt modelId="{C47BCA95-97FF-7D4D-8AB9-D686B7DC0A2B}" type="pres">
      <dgm:prSet presAssocID="{AFCB557F-4B2E-694E-BEAB-0A13B8A65750}" presName="parentLeftMargin" presStyleLbl="node1" presStyleIdx="3" presStyleCnt="7"/>
      <dgm:spPr/>
    </dgm:pt>
    <dgm:pt modelId="{BE847106-F1C5-F94F-BAD1-F7FDB36E5184}" type="pres">
      <dgm:prSet presAssocID="{AFCB557F-4B2E-694E-BEAB-0A13B8A65750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E4F2FFF5-ACB3-A443-90CE-8E4BA837B850}" type="pres">
      <dgm:prSet presAssocID="{AFCB557F-4B2E-694E-BEAB-0A13B8A65750}" presName="negativeSpace" presStyleCnt="0"/>
      <dgm:spPr/>
    </dgm:pt>
    <dgm:pt modelId="{934D731E-CF66-5D41-A9F3-F1D04E95B76C}" type="pres">
      <dgm:prSet presAssocID="{AFCB557F-4B2E-694E-BEAB-0A13B8A65750}" presName="childText" presStyleLbl="conFgAcc1" presStyleIdx="4" presStyleCnt="7">
        <dgm:presLayoutVars>
          <dgm:bulletEnabled val="1"/>
        </dgm:presLayoutVars>
      </dgm:prSet>
      <dgm:spPr/>
    </dgm:pt>
    <dgm:pt modelId="{BE7DDEEC-B4AC-4F4A-8778-1DEDB869BF0A}" type="pres">
      <dgm:prSet presAssocID="{BBF05724-59D8-EB4A-95E3-7B2BA5B13F9A}" presName="spaceBetweenRectangles" presStyleCnt="0"/>
      <dgm:spPr/>
    </dgm:pt>
    <dgm:pt modelId="{C550861C-ACB3-ED42-9A61-C2F1C6C29A20}" type="pres">
      <dgm:prSet presAssocID="{51E0F648-7C16-804B-A56B-76555FDA443F}" presName="parentLin" presStyleCnt="0"/>
      <dgm:spPr/>
    </dgm:pt>
    <dgm:pt modelId="{2841B36E-D693-8C4C-9F31-5A330269932C}" type="pres">
      <dgm:prSet presAssocID="{51E0F648-7C16-804B-A56B-76555FDA443F}" presName="parentLeftMargin" presStyleLbl="node1" presStyleIdx="4" presStyleCnt="7"/>
      <dgm:spPr/>
    </dgm:pt>
    <dgm:pt modelId="{C0FF75C1-15A2-B447-930A-3A9792510A2A}" type="pres">
      <dgm:prSet presAssocID="{51E0F648-7C16-804B-A56B-76555FDA443F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7D06ED3E-E26D-3446-93C6-1A08BB47C525}" type="pres">
      <dgm:prSet presAssocID="{51E0F648-7C16-804B-A56B-76555FDA443F}" presName="negativeSpace" presStyleCnt="0"/>
      <dgm:spPr/>
    </dgm:pt>
    <dgm:pt modelId="{6E109BA2-D59B-DB45-94F0-0E6307CF210A}" type="pres">
      <dgm:prSet presAssocID="{51E0F648-7C16-804B-A56B-76555FDA443F}" presName="childText" presStyleLbl="conFgAcc1" presStyleIdx="5" presStyleCnt="7">
        <dgm:presLayoutVars>
          <dgm:bulletEnabled val="1"/>
        </dgm:presLayoutVars>
      </dgm:prSet>
      <dgm:spPr/>
    </dgm:pt>
    <dgm:pt modelId="{3F777D05-810B-4F9F-A68D-A1845F027486}" type="pres">
      <dgm:prSet presAssocID="{6D1D063C-1E68-834C-9B68-A39A8C60C2F6}" presName="spaceBetweenRectangles" presStyleCnt="0"/>
      <dgm:spPr/>
    </dgm:pt>
    <dgm:pt modelId="{31FFD1C7-F39E-4726-A92A-4182011BDABF}" type="pres">
      <dgm:prSet presAssocID="{CDB7989E-EC51-4754-912E-6B23818A286B}" presName="parentLin" presStyleCnt="0"/>
      <dgm:spPr/>
    </dgm:pt>
    <dgm:pt modelId="{3604BFC0-BBE6-4998-8D7D-618B107A8C72}" type="pres">
      <dgm:prSet presAssocID="{CDB7989E-EC51-4754-912E-6B23818A286B}" presName="parentLeftMargin" presStyleLbl="node1" presStyleIdx="5" presStyleCnt="7"/>
      <dgm:spPr/>
    </dgm:pt>
    <dgm:pt modelId="{22DADB0D-F9C7-42CD-8E4F-53D5C43DAA4B}" type="pres">
      <dgm:prSet presAssocID="{CDB7989E-EC51-4754-912E-6B23818A286B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B2FE3408-7087-4F7B-B032-9111FC6A44EC}" type="pres">
      <dgm:prSet presAssocID="{CDB7989E-EC51-4754-912E-6B23818A286B}" presName="negativeSpace" presStyleCnt="0"/>
      <dgm:spPr/>
    </dgm:pt>
    <dgm:pt modelId="{76E59020-40B3-449D-8D66-991E969661C3}" type="pres">
      <dgm:prSet presAssocID="{CDB7989E-EC51-4754-912E-6B23818A286B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35A76407-DA1C-1B48-8964-9A28052992AE}" type="presOf" srcId="{B27311CD-98A3-684B-97C5-0EBC4D275BFE}" destId="{F7E1C9C6-9B29-AF46-A5E1-8352F8F5FF2B}" srcOrd="1" destOrd="0" presId="urn:microsoft.com/office/officeart/2005/8/layout/list1"/>
    <dgm:cxn modelId="{12446C09-5C1F-8046-958A-DAF8C7A475B4}" type="presOf" srcId="{404B7FE8-4C73-3D4A-A543-9A5B86E3D90F}" destId="{8436203D-9D06-E84F-ACC7-C377E615B322}" srcOrd="1" destOrd="0" presId="urn:microsoft.com/office/officeart/2005/8/layout/list1"/>
    <dgm:cxn modelId="{22509512-347E-A64B-9961-8CCC29E06615}" type="presOf" srcId="{AFCB557F-4B2E-694E-BEAB-0A13B8A65750}" destId="{C47BCA95-97FF-7D4D-8AB9-D686B7DC0A2B}" srcOrd="0" destOrd="0" presId="urn:microsoft.com/office/officeart/2005/8/layout/list1"/>
    <dgm:cxn modelId="{66751F28-E83D-8E4A-B5B5-EEADE6821750}" type="presOf" srcId="{F5F29D2E-6CAC-8C40-9896-732361100173}" destId="{0D0CD01C-A342-174A-86F4-20602B94F02A}" srcOrd="0" destOrd="0" presId="urn:microsoft.com/office/officeart/2005/8/layout/list1"/>
    <dgm:cxn modelId="{1903E431-E4EE-EA40-9FB3-3CB9E786F274}" srcId="{BB2107DD-7A19-4642-AB76-F5CECC15F760}" destId="{51E0F648-7C16-804B-A56B-76555FDA443F}" srcOrd="5" destOrd="0" parTransId="{E7FA0DFE-4E92-B847-B81C-6BCADCAF31B2}" sibTransId="{6D1D063C-1E68-834C-9B68-A39A8C60C2F6}"/>
    <dgm:cxn modelId="{A9C77733-9F01-4BB3-87F5-CB92AECB06B4}" type="presOf" srcId="{CDB7989E-EC51-4754-912E-6B23818A286B}" destId="{3604BFC0-BBE6-4998-8D7D-618B107A8C72}" srcOrd="0" destOrd="0" presId="urn:microsoft.com/office/officeart/2005/8/layout/list1"/>
    <dgm:cxn modelId="{B42FD05B-A8CB-46BD-8174-6B48EE0C02A5}" type="presOf" srcId="{CDB7989E-EC51-4754-912E-6B23818A286B}" destId="{22DADB0D-F9C7-42CD-8E4F-53D5C43DAA4B}" srcOrd="1" destOrd="0" presId="urn:microsoft.com/office/officeart/2005/8/layout/list1"/>
    <dgm:cxn modelId="{DF32DD66-0BE7-E841-ACCE-20F534586E48}" type="presOf" srcId="{C01D3253-A14B-E446-AF97-8139C7A99CF3}" destId="{46C5474E-4F50-7042-ADBB-2D7C7132B81D}" srcOrd="0" destOrd="0" presId="urn:microsoft.com/office/officeart/2005/8/layout/list1"/>
    <dgm:cxn modelId="{2075F770-D12D-7740-ACC5-BCF6F929174B}" srcId="{BB2107DD-7A19-4642-AB76-F5CECC15F760}" destId="{404B7FE8-4C73-3D4A-A543-9A5B86E3D90F}" srcOrd="3" destOrd="0" parTransId="{1F84869E-8819-FF4C-8605-4B63B6B98247}" sibTransId="{E6C46EC1-8AC6-954E-8E27-1B13E0077371}"/>
    <dgm:cxn modelId="{CDB92B54-FE2F-5548-950E-ABF949DB9A02}" type="presOf" srcId="{AFCB557F-4B2E-694E-BEAB-0A13B8A65750}" destId="{BE847106-F1C5-F94F-BAD1-F7FDB36E5184}" srcOrd="1" destOrd="0" presId="urn:microsoft.com/office/officeart/2005/8/layout/list1"/>
    <dgm:cxn modelId="{66043858-1E24-CA41-8CF5-42F3DBA86A14}" srcId="{BB2107DD-7A19-4642-AB76-F5CECC15F760}" destId="{C01D3253-A14B-E446-AF97-8139C7A99CF3}" srcOrd="2" destOrd="0" parTransId="{9CDE4A59-C0FA-9D47-9E37-7C57FEC2F22B}" sibTransId="{5DAC39A1-B3C5-304C-A0E2-F9C219030C52}"/>
    <dgm:cxn modelId="{65BB0285-EC32-AF44-9A8E-0EE8A0730C83}" type="presOf" srcId="{404B7FE8-4C73-3D4A-A543-9A5B86E3D90F}" destId="{3B8C9020-6D8A-3C4D-8EFA-8AC2756FEE2D}" srcOrd="0" destOrd="0" presId="urn:microsoft.com/office/officeart/2005/8/layout/list1"/>
    <dgm:cxn modelId="{4D46639F-4752-5C48-BB55-31E98A8F9C31}" type="presOf" srcId="{BB2107DD-7A19-4642-AB76-F5CECC15F760}" destId="{DFF5D230-9BF7-F64E-AD28-172E057C1D65}" srcOrd="0" destOrd="0" presId="urn:microsoft.com/office/officeart/2005/8/layout/list1"/>
    <dgm:cxn modelId="{FAF164A3-0229-7841-A034-837CB8A518D0}" type="presOf" srcId="{C01D3253-A14B-E446-AF97-8139C7A99CF3}" destId="{25CC55F4-08C9-5C40-81AC-EAC6DE008C28}" srcOrd="1" destOrd="0" presId="urn:microsoft.com/office/officeart/2005/8/layout/list1"/>
    <dgm:cxn modelId="{3D542EAE-D52D-41E7-A858-97EF551A788C}" srcId="{BB2107DD-7A19-4642-AB76-F5CECC15F760}" destId="{CDB7989E-EC51-4754-912E-6B23818A286B}" srcOrd="6" destOrd="0" parTransId="{482FA25F-7C9C-49A4-AF68-B2708E34BC61}" sibTransId="{A9C4640D-838E-4644-B472-908430F046A7}"/>
    <dgm:cxn modelId="{705144B2-2C94-4B43-8B87-9B332DD67E18}" srcId="{BB2107DD-7A19-4642-AB76-F5CECC15F760}" destId="{AFCB557F-4B2E-694E-BEAB-0A13B8A65750}" srcOrd="4" destOrd="0" parTransId="{8E581B72-622A-7E41-981C-AE0943FE0874}" sibTransId="{BBF05724-59D8-EB4A-95E3-7B2BA5B13F9A}"/>
    <dgm:cxn modelId="{3D94FCB4-49FD-E647-B34F-21890C57B85D}" type="presOf" srcId="{B27311CD-98A3-684B-97C5-0EBC4D275BFE}" destId="{C0858D50-53A8-114B-9219-8AA8151CC129}" srcOrd="0" destOrd="0" presId="urn:microsoft.com/office/officeart/2005/8/layout/list1"/>
    <dgm:cxn modelId="{6535A6BF-51B5-2444-AF17-D0FC66F5C3AB}" type="presOf" srcId="{F5F29D2E-6CAC-8C40-9896-732361100173}" destId="{465FE5DE-DDB0-5848-8A45-E1DAE7CAB58F}" srcOrd="1" destOrd="0" presId="urn:microsoft.com/office/officeart/2005/8/layout/list1"/>
    <dgm:cxn modelId="{F655E5CE-60AD-4144-9646-352E378D34DA}" type="presOf" srcId="{51E0F648-7C16-804B-A56B-76555FDA443F}" destId="{C0FF75C1-15A2-B447-930A-3A9792510A2A}" srcOrd="1" destOrd="0" presId="urn:microsoft.com/office/officeart/2005/8/layout/list1"/>
    <dgm:cxn modelId="{1835B5E1-0E08-0A40-B938-D5393B58E7A7}" type="presOf" srcId="{51E0F648-7C16-804B-A56B-76555FDA443F}" destId="{2841B36E-D693-8C4C-9F31-5A330269932C}" srcOrd="0" destOrd="0" presId="urn:microsoft.com/office/officeart/2005/8/layout/list1"/>
    <dgm:cxn modelId="{DECE07FA-62D0-4149-8174-F1C4827D2044}" srcId="{BB2107DD-7A19-4642-AB76-F5CECC15F760}" destId="{F5F29D2E-6CAC-8C40-9896-732361100173}" srcOrd="1" destOrd="0" parTransId="{40A0D93F-B635-BD41-B160-82F3E5940FAD}" sibTransId="{9E12065C-43DF-D344-A8ED-87715645C31E}"/>
    <dgm:cxn modelId="{251316FD-8187-2B45-8A67-4D16B6E0E6BB}" srcId="{BB2107DD-7A19-4642-AB76-F5CECC15F760}" destId="{B27311CD-98A3-684B-97C5-0EBC4D275BFE}" srcOrd="0" destOrd="0" parTransId="{D8D83602-63DB-9449-A3AE-8D4CF0B806E2}" sibTransId="{1FEF6AF2-483A-E945-94EA-D33FAC9C21F8}"/>
    <dgm:cxn modelId="{8C4C18EE-C502-9F43-ACF8-99EE74325797}" type="presParOf" srcId="{DFF5D230-9BF7-F64E-AD28-172E057C1D65}" destId="{86E74A7C-FFB9-8D4D-924C-FC79B07BB8BA}" srcOrd="0" destOrd="0" presId="urn:microsoft.com/office/officeart/2005/8/layout/list1"/>
    <dgm:cxn modelId="{3CF77FFF-CE13-AE4A-AB67-ABD1CCA836AB}" type="presParOf" srcId="{86E74A7C-FFB9-8D4D-924C-FC79B07BB8BA}" destId="{C0858D50-53A8-114B-9219-8AA8151CC129}" srcOrd="0" destOrd="0" presId="urn:microsoft.com/office/officeart/2005/8/layout/list1"/>
    <dgm:cxn modelId="{D9058DC7-F719-5646-8E79-FADC5B1A8D3B}" type="presParOf" srcId="{86E74A7C-FFB9-8D4D-924C-FC79B07BB8BA}" destId="{F7E1C9C6-9B29-AF46-A5E1-8352F8F5FF2B}" srcOrd="1" destOrd="0" presId="urn:microsoft.com/office/officeart/2005/8/layout/list1"/>
    <dgm:cxn modelId="{86F61555-0DA5-BE44-A15E-D2057F16D84D}" type="presParOf" srcId="{DFF5D230-9BF7-F64E-AD28-172E057C1D65}" destId="{95E80492-3938-8444-9EF6-D089EA738805}" srcOrd="1" destOrd="0" presId="urn:microsoft.com/office/officeart/2005/8/layout/list1"/>
    <dgm:cxn modelId="{EC63BE24-B5C3-DC43-B91C-106949F66AF2}" type="presParOf" srcId="{DFF5D230-9BF7-F64E-AD28-172E057C1D65}" destId="{E40C7084-6EE1-4A46-AEDC-1E40B5BB03B1}" srcOrd="2" destOrd="0" presId="urn:microsoft.com/office/officeart/2005/8/layout/list1"/>
    <dgm:cxn modelId="{7171EA01-D79D-C943-ABB3-15D4EEA70531}" type="presParOf" srcId="{DFF5D230-9BF7-F64E-AD28-172E057C1D65}" destId="{77C4164E-711F-2F49-BEF0-8AF554A5A80E}" srcOrd="3" destOrd="0" presId="urn:microsoft.com/office/officeart/2005/8/layout/list1"/>
    <dgm:cxn modelId="{997B2A03-12F0-0F48-B46F-2C7473D574AA}" type="presParOf" srcId="{DFF5D230-9BF7-F64E-AD28-172E057C1D65}" destId="{E4F59282-636C-EF46-B22E-48A74D1116E2}" srcOrd="4" destOrd="0" presId="urn:microsoft.com/office/officeart/2005/8/layout/list1"/>
    <dgm:cxn modelId="{EBF27844-5BA1-4A45-A7A5-C1E97DEC7B97}" type="presParOf" srcId="{E4F59282-636C-EF46-B22E-48A74D1116E2}" destId="{0D0CD01C-A342-174A-86F4-20602B94F02A}" srcOrd="0" destOrd="0" presId="urn:microsoft.com/office/officeart/2005/8/layout/list1"/>
    <dgm:cxn modelId="{3C67B556-6E3F-7D42-9FDC-275A4780091A}" type="presParOf" srcId="{E4F59282-636C-EF46-B22E-48A74D1116E2}" destId="{465FE5DE-DDB0-5848-8A45-E1DAE7CAB58F}" srcOrd="1" destOrd="0" presId="urn:microsoft.com/office/officeart/2005/8/layout/list1"/>
    <dgm:cxn modelId="{D47BA667-E21C-2047-87D7-3E9B732BE3BA}" type="presParOf" srcId="{DFF5D230-9BF7-F64E-AD28-172E057C1D65}" destId="{071CDEB0-34CE-FB40-BCA3-4D6C4AC9CEF7}" srcOrd="5" destOrd="0" presId="urn:microsoft.com/office/officeart/2005/8/layout/list1"/>
    <dgm:cxn modelId="{BA6EA258-9810-CE45-B606-3478ED1B90AD}" type="presParOf" srcId="{DFF5D230-9BF7-F64E-AD28-172E057C1D65}" destId="{EAD7BB49-D269-2941-9D59-26884FC267D3}" srcOrd="6" destOrd="0" presId="urn:microsoft.com/office/officeart/2005/8/layout/list1"/>
    <dgm:cxn modelId="{6FEE11F9-7728-8545-968D-A06098F784B8}" type="presParOf" srcId="{DFF5D230-9BF7-F64E-AD28-172E057C1D65}" destId="{85CF1EB7-EAF9-D44D-900A-ED1C5FC9E8EF}" srcOrd="7" destOrd="0" presId="urn:microsoft.com/office/officeart/2005/8/layout/list1"/>
    <dgm:cxn modelId="{8198B83F-F887-4F4A-8639-611D6AD2EBAB}" type="presParOf" srcId="{DFF5D230-9BF7-F64E-AD28-172E057C1D65}" destId="{45DEB797-B080-9C4A-9BD0-19A074E846FD}" srcOrd="8" destOrd="0" presId="urn:microsoft.com/office/officeart/2005/8/layout/list1"/>
    <dgm:cxn modelId="{928A4565-965B-D048-8DBD-922566A58068}" type="presParOf" srcId="{45DEB797-B080-9C4A-9BD0-19A074E846FD}" destId="{46C5474E-4F50-7042-ADBB-2D7C7132B81D}" srcOrd="0" destOrd="0" presId="urn:microsoft.com/office/officeart/2005/8/layout/list1"/>
    <dgm:cxn modelId="{F1034956-4AA3-3C40-9EE0-A6C5ADE3B154}" type="presParOf" srcId="{45DEB797-B080-9C4A-9BD0-19A074E846FD}" destId="{25CC55F4-08C9-5C40-81AC-EAC6DE008C28}" srcOrd="1" destOrd="0" presId="urn:microsoft.com/office/officeart/2005/8/layout/list1"/>
    <dgm:cxn modelId="{5657F324-95DF-F645-93B0-9B3CA81C395E}" type="presParOf" srcId="{DFF5D230-9BF7-F64E-AD28-172E057C1D65}" destId="{9283A7F3-AA25-224E-9A6A-DE05A51F84C7}" srcOrd="9" destOrd="0" presId="urn:microsoft.com/office/officeart/2005/8/layout/list1"/>
    <dgm:cxn modelId="{3973D0B3-EEC0-1247-8A69-3373CDE69D37}" type="presParOf" srcId="{DFF5D230-9BF7-F64E-AD28-172E057C1D65}" destId="{15D00B15-3F1A-3242-9BB1-FD01D59DB75D}" srcOrd="10" destOrd="0" presId="urn:microsoft.com/office/officeart/2005/8/layout/list1"/>
    <dgm:cxn modelId="{FD20230A-CD23-FE43-8015-8B64DDDC3AD7}" type="presParOf" srcId="{DFF5D230-9BF7-F64E-AD28-172E057C1D65}" destId="{52F03939-EB1C-B848-9EF2-A860CD5ADFFB}" srcOrd="11" destOrd="0" presId="urn:microsoft.com/office/officeart/2005/8/layout/list1"/>
    <dgm:cxn modelId="{8BE71634-F4B1-FF42-BF71-1669B177784B}" type="presParOf" srcId="{DFF5D230-9BF7-F64E-AD28-172E057C1D65}" destId="{2F0A1DA5-4546-2649-8FB3-B4359C5F68A9}" srcOrd="12" destOrd="0" presId="urn:microsoft.com/office/officeart/2005/8/layout/list1"/>
    <dgm:cxn modelId="{6DCA252D-F2E4-E142-8BC4-69D2CA1C4F53}" type="presParOf" srcId="{2F0A1DA5-4546-2649-8FB3-B4359C5F68A9}" destId="{3B8C9020-6D8A-3C4D-8EFA-8AC2756FEE2D}" srcOrd="0" destOrd="0" presId="urn:microsoft.com/office/officeart/2005/8/layout/list1"/>
    <dgm:cxn modelId="{48CB758C-3FC1-8247-A2F8-A8278D2A7ABD}" type="presParOf" srcId="{2F0A1DA5-4546-2649-8FB3-B4359C5F68A9}" destId="{8436203D-9D06-E84F-ACC7-C377E615B322}" srcOrd="1" destOrd="0" presId="urn:microsoft.com/office/officeart/2005/8/layout/list1"/>
    <dgm:cxn modelId="{B74ED721-AB6D-C14D-BC34-43412942481A}" type="presParOf" srcId="{DFF5D230-9BF7-F64E-AD28-172E057C1D65}" destId="{44484B34-A390-2E40-BFA4-56B9E8BB6C3A}" srcOrd="13" destOrd="0" presId="urn:microsoft.com/office/officeart/2005/8/layout/list1"/>
    <dgm:cxn modelId="{0DB93E46-42CC-404D-BDF2-EA80C265FB1C}" type="presParOf" srcId="{DFF5D230-9BF7-F64E-AD28-172E057C1D65}" destId="{AFC032DE-356A-474D-AD77-60A7E7B4E01B}" srcOrd="14" destOrd="0" presId="urn:microsoft.com/office/officeart/2005/8/layout/list1"/>
    <dgm:cxn modelId="{31CAC5BD-BA12-3B4A-A527-1BE7C1E4465D}" type="presParOf" srcId="{DFF5D230-9BF7-F64E-AD28-172E057C1D65}" destId="{6BFCF0B7-6F5F-BB43-A473-DB9358096BED}" srcOrd="15" destOrd="0" presId="urn:microsoft.com/office/officeart/2005/8/layout/list1"/>
    <dgm:cxn modelId="{4A3D533C-A6C9-534D-84D4-871ECCD81297}" type="presParOf" srcId="{DFF5D230-9BF7-F64E-AD28-172E057C1D65}" destId="{EA5251D1-31BC-8645-8675-121804F4169E}" srcOrd="16" destOrd="0" presId="urn:microsoft.com/office/officeart/2005/8/layout/list1"/>
    <dgm:cxn modelId="{A84B67E0-A016-0C49-84E1-7CA10EE796BD}" type="presParOf" srcId="{EA5251D1-31BC-8645-8675-121804F4169E}" destId="{C47BCA95-97FF-7D4D-8AB9-D686B7DC0A2B}" srcOrd="0" destOrd="0" presId="urn:microsoft.com/office/officeart/2005/8/layout/list1"/>
    <dgm:cxn modelId="{2A932A37-AFF3-9D43-853E-08E2F273FC1F}" type="presParOf" srcId="{EA5251D1-31BC-8645-8675-121804F4169E}" destId="{BE847106-F1C5-F94F-BAD1-F7FDB36E5184}" srcOrd="1" destOrd="0" presId="urn:microsoft.com/office/officeart/2005/8/layout/list1"/>
    <dgm:cxn modelId="{E94A0B44-4AEF-8E44-B2F1-AA68858AB1B4}" type="presParOf" srcId="{DFF5D230-9BF7-F64E-AD28-172E057C1D65}" destId="{E4F2FFF5-ACB3-A443-90CE-8E4BA837B850}" srcOrd="17" destOrd="0" presId="urn:microsoft.com/office/officeart/2005/8/layout/list1"/>
    <dgm:cxn modelId="{CA648556-4D44-3F4E-858E-727577DB9620}" type="presParOf" srcId="{DFF5D230-9BF7-F64E-AD28-172E057C1D65}" destId="{934D731E-CF66-5D41-A9F3-F1D04E95B76C}" srcOrd="18" destOrd="0" presId="urn:microsoft.com/office/officeart/2005/8/layout/list1"/>
    <dgm:cxn modelId="{E93ED425-0A5F-7646-9DC3-3F4B558A0E0E}" type="presParOf" srcId="{DFF5D230-9BF7-F64E-AD28-172E057C1D65}" destId="{BE7DDEEC-B4AC-4F4A-8778-1DEDB869BF0A}" srcOrd="19" destOrd="0" presId="urn:microsoft.com/office/officeart/2005/8/layout/list1"/>
    <dgm:cxn modelId="{8515FA00-CC27-1D4E-99E6-B0B442379E39}" type="presParOf" srcId="{DFF5D230-9BF7-F64E-AD28-172E057C1D65}" destId="{C550861C-ACB3-ED42-9A61-C2F1C6C29A20}" srcOrd="20" destOrd="0" presId="urn:microsoft.com/office/officeart/2005/8/layout/list1"/>
    <dgm:cxn modelId="{E26606C9-539A-704B-A2CC-C17AAF3D8D4B}" type="presParOf" srcId="{C550861C-ACB3-ED42-9A61-C2F1C6C29A20}" destId="{2841B36E-D693-8C4C-9F31-5A330269932C}" srcOrd="0" destOrd="0" presId="urn:microsoft.com/office/officeart/2005/8/layout/list1"/>
    <dgm:cxn modelId="{0CF7D7B2-EEF0-9444-BE18-1C1147504180}" type="presParOf" srcId="{C550861C-ACB3-ED42-9A61-C2F1C6C29A20}" destId="{C0FF75C1-15A2-B447-930A-3A9792510A2A}" srcOrd="1" destOrd="0" presId="urn:microsoft.com/office/officeart/2005/8/layout/list1"/>
    <dgm:cxn modelId="{590BBDA7-E076-594C-A216-DA25AB8C52BD}" type="presParOf" srcId="{DFF5D230-9BF7-F64E-AD28-172E057C1D65}" destId="{7D06ED3E-E26D-3446-93C6-1A08BB47C525}" srcOrd="21" destOrd="0" presId="urn:microsoft.com/office/officeart/2005/8/layout/list1"/>
    <dgm:cxn modelId="{3EE95432-C955-7A4D-BD6C-C50CA54F196D}" type="presParOf" srcId="{DFF5D230-9BF7-F64E-AD28-172E057C1D65}" destId="{6E109BA2-D59B-DB45-94F0-0E6307CF210A}" srcOrd="22" destOrd="0" presId="urn:microsoft.com/office/officeart/2005/8/layout/list1"/>
    <dgm:cxn modelId="{34706671-AAEC-4F47-AE54-5802210A2F7A}" type="presParOf" srcId="{DFF5D230-9BF7-F64E-AD28-172E057C1D65}" destId="{3F777D05-810B-4F9F-A68D-A1845F027486}" srcOrd="23" destOrd="0" presId="urn:microsoft.com/office/officeart/2005/8/layout/list1"/>
    <dgm:cxn modelId="{6536D16F-3CF0-4BE3-8703-CB59E7E3C816}" type="presParOf" srcId="{DFF5D230-9BF7-F64E-AD28-172E057C1D65}" destId="{31FFD1C7-F39E-4726-A92A-4182011BDABF}" srcOrd="24" destOrd="0" presId="urn:microsoft.com/office/officeart/2005/8/layout/list1"/>
    <dgm:cxn modelId="{BBFDF2E2-9C04-49D4-801D-73A5429A7870}" type="presParOf" srcId="{31FFD1C7-F39E-4726-A92A-4182011BDABF}" destId="{3604BFC0-BBE6-4998-8D7D-618B107A8C72}" srcOrd="0" destOrd="0" presId="urn:microsoft.com/office/officeart/2005/8/layout/list1"/>
    <dgm:cxn modelId="{58424C26-C6A4-48DD-82D5-698F94BC1570}" type="presParOf" srcId="{31FFD1C7-F39E-4726-A92A-4182011BDABF}" destId="{22DADB0D-F9C7-42CD-8E4F-53D5C43DAA4B}" srcOrd="1" destOrd="0" presId="urn:microsoft.com/office/officeart/2005/8/layout/list1"/>
    <dgm:cxn modelId="{6AFCB999-C233-42C6-A314-ECA44B878C2A}" type="presParOf" srcId="{DFF5D230-9BF7-F64E-AD28-172E057C1D65}" destId="{B2FE3408-7087-4F7B-B032-9111FC6A44EC}" srcOrd="25" destOrd="0" presId="urn:microsoft.com/office/officeart/2005/8/layout/list1"/>
    <dgm:cxn modelId="{564AAE92-90A1-47F4-B58E-97FE77C96A47}" type="presParOf" srcId="{DFF5D230-9BF7-F64E-AD28-172E057C1D65}" destId="{76E59020-40B3-449D-8D66-991E969661C3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2107DD-7A19-4642-AB76-F5CECC15F760}" type="doc">
      <dgm:prSet loTypeId="urn:microsoft.com/office/officeart/2005/8/layout/list1" loCatId="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it-IT"/>
        </a:p>
      </dgm:t>
    </dgm:pt>
    <dgm:pt modelId="{B27311CD-98A3-684B-97C5-0EBC4D275BFE}">
      <dgm:prSet phldrT="[Testo]" custT="1"/>
      <dgm:spPr/>
      <dgm:t>
        <a:bodyPr/>
        <a:lstStyle/>
        <a:p>
          <a:pPr algn="ctr"/>
          <a:r>
            <a:rPr lang="it-IT" sz="2000" dirty="0"/>
            <a:t>Creando esperienze trasformative</a:t>
          </a:r>
        </a:p>
      </dgm:t>
    </dgm:pt>
    <dgm:pt modelId="{D8D83602-63DB-9449-A3AE-8D4CF0B806E2}" type="parTrans" cxnId="{251316FD-8187-2B45-8A67-4D16B6E0E6BB}">
      <dgm:prSet/>
      <dgm:spPr/>
      <dgm:t>
        <a:bodyPr/>
        <a:lstStyle/>
        <a:p>
          <a:pPr algn="ctr"/>
          <a:endParaRPr lang="it-IT" sz="2800"/>
        </a:p>
      </dgm:t>
    </dgm:pt>
    <dgm:pt modelId="{1FEF6AF2-483A-E945-94EA-D33FAC9C21F8}" type="sibTrans" cxnId="{251316FD-8187-2B45-8A67-4D16B6E0E6BB}">
      <dgm:prSet/>
      <dgm:spPr/>
      <dgm:t>
        <a:bodyPr/>
        <a:lstStyle/>
        <a:p>
          <a:pPr algn="ctr"/>
          <a:endParaRPr lang="it-IT" sz="2800"/>
        </a:p>
      </dgm:t>
    </dgm:pt>
    <dgm:pt modelId="{F5F29D2E-6CAC-8C40-9896-732361100173}">
      <dgm:prSet phldrT="[Testo]" custT="1"/>
      <dgm:spPr/>
      <dgm:t>
        <a:bodyPr/>
        <a:lstStyle/>
        <a:p>
          <a:pPr algn="ctr"/>
          <a:r>
            <a:rPr lang="it-IT" sz="2000" dirty="0"/>
            <a:t>Condividendo i principi della DM</a:t>
          </a:r>
        </a:p>
      </dgm:t>
    </dgm:pt>
    <dgm:pt modelId="{40A0D93F-B635-BD41-B160-82F3E5940FAD}" type="parTrans" cxnId="{DECE07FA-62D0-4149-8174-F1C4827D2044}">
      <dgm:prSet/>
      <dgm:spPr/>
      <dgm:t>
        <a:bodyPr/>
        <a:lstStyle/>
        <a:p>
          <a:pPr algn="ctr"/>
          <a:endParaRPr lang="it-IT" sz="2800"/>
        </a:p>
      </dgm:t>
    </dgm:pt>
    <dgm:pt modelId="{9E12065C-43DF-D344-A8ED-87715645C31E}" type="sibTrans" cxnId="{DECE07FA-62D0-4149-8174-F1C4827D2044}">
      <dgm:prSet/>
      <dgm:spPr/>
      <dgm:t>
        <a:bodyPr/>
        <a:lstStyle/>
        <a:p>
          <a:pPr algn="ctr"/>
          <a:endParaRPr lang="it-IT" sz="2800"/>
        </a:p>
      </dgm:t>
    </dgm:pt>
    <dgm:pt modelId="{C01D3253-A14B-E446-AF97-8139C7A99CF3}">
      <dgm:prSet phldrT="[Testo]" custT="1"/>
      <dgm:spPr/>
      <dgm:t>
        <a:bodyPr/>
        <a:lstStyle/>
        <a:p>
          <a:pPr algn="ctr"/>
          <a:r>
            <a:rPr lang="it-IT" sz="2000" dirty="0"/>
            <a:t>Informando su opportunità di tutela e salvaguardia</a:t>
          </a:r>
        </a:p>
      </dgm:t>
    </dgm:pt>
    <dgm:pt modelId="{9CDE4A59-C0FA-9D47-9E37-7C57FEC2F22B}" type="parTrans" cxnId="{66043858-1E24-CA41-8CF5-42F3DBA86A14}">
      <dgm:prSet/>
      <dgm:spPr/>
      <dgm:t>
        <a:bodyPr/>
        <a:lstStyle/>
        <a:p>
          <a:pPr algn="ctr"/>
          <a:endParaRPr lang="it-IT" sz="2800"/>
        </a:p>
      </dgm:t>
    </dgm:pt>
    <dgm:pt modelId="{5DAC39A1-B3C5-304C-A0E2-F9C219030C52}" type="sibTrans" cxnId="{66043858-1E24-CA41-8CF5-42F3DBA86A14}">
      <dgm:prSet/>
      <dgm:spPr/>
      <dgm:t>
        <a:bodyPr/>
        <a:lstStyle/>
        <a:p>
          <a:pPr algn="ctr"/>
          <a:endParaRPr lang="it-IT" sz="2800"/>
        </a:p>
      </dgm:t>
    </dgm:pt>
    <dgm:pt modelId="{AFCB557F-4B2E-694E-BEAB-0A13B8A65750}">
      <dgm:prSet custT="1"/>
      <dgm:spPr/>
      <dgm:t>
        <a:bodyPr/>
        <a:lstStyle/>
        <a:p>
          <a:pPr algn="ctr"/>
          <a:r>
            <a:rPr lang="it-IT" sz="2000" dirty="0"/>
            <a:t>Aiutando a ‘replicare’ le esperienze a casa propria</a:t>
          </a:r>
        </a:p>
      </dgm:t>
    </dgm:pt>
    <dgm:pt modelId="{8E581B72-622A-7E41-981C-AE0943FE0874}" type="parTrans" cxnId="{705144B2-2C94-4B43-8B87-9B332DD67E18}">
      <dgm:prSet/>
      <dgm:spPr/>
      <dgm:t>
        <a:bodyPr/>
        <a:lstStyle/>
        <a:p>
          <a:pPr algn="ctr"/>
          <a:endParaRPr lang="it-IT" sz="2800"/>
        </a:p>
      </dgm:t>
    </dgm:pt>
    <dgm:pt modelId="{BBF05724-59D8-EB4A-95E3-7B2BA5B13F9A}" type="sibTrans" cxnId="{705144B2-2C94-4B43-8B87-9B332DD67E18}">
      <dgm:prSet/>
      <dgm:spPr/>
      <dgm:t>
        <a:bodyPr/>
        <a:lstStyle/>
        <a:p>
          <a:pPr algn="ctr"/>
          <a:endParaRPr lang="it-IT" sz="2800"/>
        </a:p>
      </dgm:t>
    </dgm:pt>
    <dgm:pt modelId="{130317BD-E269-4D0F-A7D2-20B8282FCDC9}">
      <dgm:prSet custT="1"/>
      <dgm:spPr/>
      <dgm:t>
        <a:bodyPr/>
        <a:lstStyle/>
        <a:p>
          <a:pPr algn="ctr"/>
          <a:r>
            <a:rPr lang="it-IT" sz="1800" dirty="0"/>
            <a:t>Ascoltando e rispondendo ai feedback</a:t>
          </a:r>
        </a:p>
      </dgm:t>
    </dgm:pt>
    <dgm:pt modelId="{F94536A4-5B92-4C43-9DF9-096EF3431A40}" type="parTrans" cxnId="{A062A746-E104-450F-B6AE-6AE2F407980C}">
      <dgm:prSet/>
      <dgm:spPr/>
      <dgm:t>
        <a:bodyPr/>
        <a:lstStyle/>
        <a:p>
          <a:endParaRPr lang="it-IT"/>
        </a:p>
      </dgm:t>
    </dgm:pt>
    <dgm:pt modelId="{609405CD-9DA1-49B1-A2CC-7F7943C67712}" type="sibTrans" cxnId="{A062A746-E104-450F-B6AE-6AE2F407980C}">
      <dgm:prSet/>
      <dgm:spPr/>
      <dgm:t>
        <a:bodyPr/>
        <a:lstStyle/>
        <a:p>
          <a:endParaRPr lang="it-IT"/>
        </a:p>
      </dgm:t>
    </dgm:pt>
    <dgm:pt modelId="{3F4DDC59-CC78-4F30-8686-4C9A7558FACD}">
      <dgm:prSet/>
      <dgm:spPr/>
      <dgm:t>
        <a:bodyPr/>
        <a:lstStyle/>
        <a:p>
          <a:pPr algn="ctr"/>
          <a:r>
            <a:rPr lang="it-IT" dirty="0" err="1"/>
            <a:t>Advisoring</a:t>
          </a:r>
          <a:r>
            <a:rPr lang="it-IT" dirty="0"/>
            <a:t> su programmi di sostenibilità (</a:t>
          </a:r>
          <a:r>
            <a:rPr lang="it-IT" dirty="0" err="1"/>
            <a:t>inclusion</a:t>
          </a:r>
          <a:r>
            <a:rPr lang="it-IT" dirty="0"/>
            <a:t>, accessibilità, life </a:t>
          </a:r>
          <a:r>
            <a:rPr lang="it-IT" dirty="0" err="1"/>
            <a:t>cycle</a:t>
          </a:r>
          <a:r>
            <a:rPr lang="it-IT" dirty="0"/>
            <a:t>)</a:t>
          </a:r>
        </a:p>
      </dgm:t>
    </dgm:pt>
    <dgm:pt modelId="{3D3FBB94-F9AB-4111-83E4-441EC2CE9042}" type="parTrans" cxnId="{48C90B15-64B8-4D35-B952-59698E83BA60}">
      <dgm:prSet/>
      <dgm:spPr/>
      <dgm:t>
        <a:bodyPr/>
        <a:lstStyle/>
        <a:p>
          <a:endParaRPr lang="it-IT"/>
        </a:p>
      </dgm:t>
    </dgm:pt>
    <dgm:pt modelId="{1E84EEAE-8042-496A-942E-C8173084E425}" type="sibTrans" cxnId="{48C90B15-64B8-4D35-B952-59698E83BA60}">
      <dgm:prSet/>
      <dgm:spPr/>
      <dgm:t>
        <a:bodyPr/>
        <a:lstStyle/>
        <a:p>
          <a:endParaRPr lang="it-IT"/>
        </a:p>
      </dgm:t>
    </dgm:pt>
    <dgm:pt modelId="{15DD897F-8DA2-432F-AF28-65C53EAB8DB1}">
      <dgm:prSet/>
      <dgm:spPr/>
      <dgm:t>
        <a:bodyPr/>
        <a:lstStyle/>
        <a:p>
          <a:r>
            <a:rPr lang="it-IT" dirty="0"/>
            <a:t>Monitoraggio della ricaduta ambientale, sociale ed economica, per la struttura ed il territorio</a:t>
          </a:r>
        </a:p>
      </dgm:t>
    </dgm:pt>
    <dgm:pt modelId="{C381505E-35A6-4803-921D-97662B2D18BB}" type="parTrans" cxnId="{EF6E7C66-0E3B-4BF1-B4B3-68F568B04059}">
      <dgm:prSet/>
      <dgm:spPr/>
      <dgm:t>
        <a:bodyPr/>
        <a:lstStyle/>
        <a:p>
          <a:endParaRPr lang="it-IT"/>
        </a:p>
      </dgm:t>
    </dgm:pt>
    <dgm:pt modelId="{5BE8CA6D-34D4-47CF-A044-A03D8909FDB5}" type="sibTrans" cxnId="{EF6E7C66-0E3B-4BF1-B4B3-68F568B04059}">
      <dgm:prSet/>
      <dgm:spPr/>
      <dgm:t>
        <a:bodyPr/>
        <a:lstStyle/>
        <a:p>
          <a:endParaRPr lang="it-IT"/>
        </a:p>
      </dgm:t>
    </dgm:pt>
    <dgm:pt modelId="{DFF5D230-9BF7-F64E-AD28-172E057C1D65}" type="pres">
      <dgm:prSet presAssocID="{BB2107DD-7A19-4642-AB76-F5CECC15F760}" presName="linear" presStyleCnt="0">
        <dgm:presLayoutVars>
          <dgm:dir/>
          <dgm:animLvl val="lvl"/>
          <dgm:resizeHandles val="exact"/>
        </dgm:presLayoutVars>
      </dgm:prSet>
      <dgm:spPr/>
    </dgm:pt>
    <dgm:pt modelId="{86E74A7C-FFB9-8D4D-924C-FC79B07BB8BA}" type="pres">
      <dgm:prSet presAssocID="{B27311CD-98A3-684B-97C5-0EBC4D275BFE}" presName="parentLin" presStyleCnt="0"/>
      <dgm:spPr/>
    </dgm:pt>
    <dgm:pt modelId="{C0858D50-53A8-114B-9219-8AA8151CC129}" type="pres">
      <dgm:prSet presAssocID="{B27311CD-98A3-684B-97C5-0EBC4D275BFE}" presName="parentLeftMargin" presStyleLbl="node1" presStyleIdx="0" presStyleCnt="7"/>
      <dgm:spPr/>
    </dgm:pt>
    <dgm:pt modelId="{F7E1C9C6-9B29-AF46-A5E1-8352F8F5FF2B}" type="pres">
      <dgm:prSet presAssocID="{B27311CD-98A3-684B-97C5-0EBC4D275BFE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95E80492-3938-8444-9EF6-D089EA738805}" type="pres">
      <dgm:prSet presAssocID="{B27311CD-98A3-684B-97C5-0EBC4D275BFE}" presName="negativeSpace" presStyleCnt="0"/>
      <dgm:spPr/>
    </dgm:pt>
    <dgm:pt modelId="{E40C7084-6EE1-4A46-AEDC-1E40B5BB03B1}" type="pres">
      <dgm:prSet presAssocID="{B27311CD-98A3-684B-97C5-0EBC4D275BFE}" presName="childText" presStyleLbl="conFgAcc1" presStyleIdx="0" presStyleCnt="7">
        <dgm:presLayoutVars>
          <dgm:bulletEnabled val="1"/>
        </dgm:presLayoutVars>
      </dgm:prSet>
      <dgm:spPr/>
    </dgm:pt>
    <dgm:pt modelId="{77C4164E-711F-2F49-BEF0-8AF554A5A80E}" type="pres">
      <dgm:prSet presAssocID="{1FEF6AF2-483A-E945-94EA-D33FAC9C21F8}" presName="spaceBetweenRectangles" presStyleCnt="0"/>
      <dgm:spPr/>
    </dgm:pt>
    <dgm:pt modelId="{E4F59282-636C-EF46-B22E-48A74D1116E2}" type="pres">
      <dgm:prSet presAssocID="{F5F29D2E-6CAC-8C40-9896-732361100173}" presName="parentLin" presStyleCnt="0"/>
      <dgm:spPr/>
    </dgm:pt>
    <dgm:pt modelId="{0D0CD01C-A342-174A-86F4-20602B94F02A}" type="pres">
      <dgm:prSet presAssocID="{F5F29D2E-6CAC-8C40-9896-732361100173}" presName="parentLeftMargin" presStyleLbl="node1" presStyleIdx="0" presStyleCnt="7"/>
      <dgm:spPr/>
    </dgm:pt>
    <dgm:pt modelId="{465FE5DE-DDB0-5848-8A45-E1DAE7CAB58F}" type="pres">
      <dgm:prSet presAssocID="{F5F29D2E-6CAC-8C40-9896-732361100173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071CDEB0-34CE-FB40-BCA3-4D6C4AC9CEF7}" type="pres">
      <dgm:prSet presAssocID="{F5F29D2E-6CAC-8C40-9896-732361100173}" presName="negativeSpace" presStyleCnt="0"/>
      <dgm:spPr/>
    </dgm:pt>
    <dgm:pt modelId="{EAD7BB49-D269-2941-9D59-26884FC267D3}" type="pres">
      <dgm:prSet presAssocID="{F5F29D2E-6CAC-8C40-9896-732361100173}" presName="childText" presStyleLbl="conFgAcc1" presStyleIdx="1" presStyleCnt="7">
        <dgm:presLayoutVars>
          <dgm:bulletEnabled val="1"/>
        </dgm:presLayoutVars>
      </dgm:prSet>
      <dgm:spPr/>
    </dgm:pt>
    <dgm:pt modelId="{85CF1EB7-EAF9-D44D-900A-ED1C5FC9E8EF}" type="pres">
      <dgm:prSet presAssocID="{9E12065C-43DF-D344-A8ED-87715645C31E}" presName="spaceBetweenRectangles" presStyleCnt="0"/>
      <dgm:spPr/>
    </dgm:pt>
    <dgm:pt modelId="{45DEB797-B080-9C4A-9BD0-19A074E846FD}" type="pres">
      <dgm:prSet presAssocID="{C01D3253-A14B-E446-AF97-8139C7A99CF3}" presName="parentLin" presStyleCnt="0"/>
      <dgm:spPr/>
    </dgm:pt>
    <dgm:pt modelId="{46C5474E-4F50-7042-ADBB-2D7C7132B81D}" type="pres">
      <dgm:prSet presAssocID="{C01D3253-A14B-E446-AF97-8139C7A99CF3}" presName="parentLeftMargin" presStyleLbl="node1" presStyleIdx="1" presStyleCnt="7"/>
      <dgm:spPr/>
    </dgm:pt>
    <dgm:pt modelId="{25CC55F4-08C9-5C40-81AC-EAC6DE008C28}" type="pres">
      <dgm:prSet presAssocID="{C01D3253-A14B-E446-AF97-8139C7A99CF3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283A7F3-AA25-224E-9A6A-DE05A51F84C7}" type="pres">
      <dgm:prSet presAssocID="{C01D3253-A14B-E446-AF97-8139C7A99CF3}" presName="negativeSpace" presStyleCnt="0"/>
      <dgm:spPr/>
    </dgm:pt>
    <dgm:pt modelId="{15D00B15-3F1A-3242-9BB1-FD01D59DB75D}" type="pres">
      <dgm:prSet presAssocID="{C01D3253-A14B-E446-AF97-8139C7A99CF3}" presName="childText" presStyleLbl="conFgAcc1" presStyleIdx="2" presStyleCnt="7">
        <dgm:presLayoutVars>
          <dgm:bulletEnabled val="1"/>
        </dgm:presLayoutVars>
      </dgm:prSet>
      <dgm:spPr/>
    </dgm:pt>
    <dgm:pt modelId="{52F03939-EB1C-B848-9EF2-A860CD5ADFFB}" type="pres">
      <dgm:prSet presAssocID="{5DAC39A1-B3C5-304C-A0E2-F9C219030C52}" presName="spaceBetweenRectangles" presStyleCnt="0"/>
      <dgm:spPr/>
    </dgm:pt>
    <dgm:pt modelId="{EA5251D1-31BC-8645-8675-121804F4169E}" type="pres">
      <dgm:prSet presAssocID="{AFCB557F-4B2E-694E-BEAB-0A13B8A65750}" presName="parentLin" presStyleCnt="0"/>
      <dgm:spPr/>
    </dgm:pt>
    <dgm:pt modelId="{C47BCA95-97FF-7D4D-8AB9-D686B7DC0A2B}" type="pres">
      <dgm:prSet presAssocID="{AFCB557F-4B2E-694E-BEAB-0A13B8A65750}" presName="parentLeftMargin" presStyleLbl="node1" presStyleIdx="2" presStyleCnt="7"/>
      <dgm:spPr/>
    </dgm:pt>
    <dgm:pt modelId="{BE847106-F1C5-F94F-BAD1-F7FDB36E5184}" type="pres">
      <dgm:prSet presAssocID="{AFCB557F-4B2E-694E-BEAB-0A13B8A65750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E4F2FFF5-ACB3-A443-90CE-8E4BA837B850}" type="pres">
      <dgm:prSet presAssocID="{AFCB557F-4B2E-694E-BEAB-0A13B8A65750}" presName="negativeSpace" presStyleCnt="0"/>
      <dgm:spPr/>
    </dgm:pt>
    <dgm:pt modelId="{934D731E-CF66-5D41-A9F3-F1D04E95B76C}" type="pres">
      <dgm:prSet presAssocID="{AFCB557F-4B2E-694E-BEAB-0A13B8A65750}" presName="childText" presStyleLbl="conFgAcc1" presStyleIdx="3" presStyleCnt="7">
        <dgm:presLayoutVars>
          <dgm:bulletEnabled val="1"/>
        </dgm:presLayoutVars>
      </dgm:prSet>
      <dgm:spPr/>
    </dgm:pt>
    <dgm:pt modelId="{BE7DDEEC-B4AC-4F4A-8778-1DEDB869BF0A}" type="pres">
      <dgm:prSet presAssocID="{BBF05724-59D8-EB4A-95E3-7B2BA5B13F9A}" presName="spaceBetweenRectangles" presStyleCnt="0"/>
      <dgm:spPr/>
    </dgm:pt>
    <dgm:pt modelId="{C6B9E0A1-506C-4506-B627-51E554C5CD7B}" type="pres">
      <dgm:prSet presAssocID="{130317BD-E269-4D0F-A7D2-20B8282FCDC9}" presName="parentLin" presStyleCnt="0"/>
      <dgm:spPr/>
    </dgm:pt>
    <dgm:pt modelId="{95BDCAE6-29CC-4D92-A7B4-1A967319B5A3}" type="pres">
      <dgm:prSet presAssocID="{130317BD-E269-4D0F-A7D2-20B8282FCDC9}" presName="parentLeftMargin" presStyleLbl="node1" presStyleIdx="3" presStyleCnt="7"/>
      <dgm:spPr/>
    </dgm:pt>
    <dgm:pt modelId="{255407FB-1E6A-4779-BADF-498EFC0008E5}" type="pres">
      <dgm:prSet presAssocID="{130317BD-E269-4D0F-A7D2-20B8282FCDC9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2F6959C8-4DB1-498F-9846-BE1B8455EE44}" type="pres">
      <dgm:prSet presAssocID="{130317BD-E269-4D0F-A7D2-20B8282FCDC9}" presName="negativeSpace" presStyleCnt="0"/>
      <dgm:spPr/>
    </dgm:pt>
    <dgm:pt modelId="{FD682892-D9B7-4F98-A15F-AC2C96888142}" type="pres">
      <dgm:prSet presAssocID="{130317BD-E269-4D0F-A7D2-20B8282FCDC9}" presName="childText" presStyleLbl="conFgAcc1" presStyleIdx="4" presStyleCnt="7">
        <dgm:presLayoutVars>
          <dgm:bulletEnabled val="1"/>
        </dgm:presLayoutVars>
      </dgm:prSet>
      <dgm:spPr/>
    </dgm:pt>
    <dgm:pt modelId="{23D38BAF-0E94-4DF7-AF01-83044A0EEFCF}" type="pres">
      <dgm:prSet presAssocID="{609405CD-9DA1-49B1-A2CC-7F7943C67712}" presName="spaceBetweenRectangles" presStyleCnt="0"/>
      <dgm:spPr/>
    </dgm:pt>
    <dgm:pt modelId="{E5A07CD0-A6C3-4653-AEAA-E73EF1F3A334}" type="pres">
      <dgm:prSet presAssocID="{3F4DDC59-CC78-4F30-8686-4C9A7558FACD}" presName="parentLin" presStyleCnt="0"/>
      <dgm:spPr/>
    </dgm:pt>
    <dgm:pt modelId="{6E104C01-309D-4E30-807C-D3CBBEAEBA63}" type="pres">
      <dgm:prSet presAssocID="{3F4DDC59-CC78-4F30-8686-4C9A7558FACD}" presName="parentLeftMargin" presStyleLbl="node1" presStyleIdx="4" presStyleCnt="7"/>
      <dgm:spPr/>
    </dgm:pt>
    <dgm:pt modelId="{AD8B131F-85A5-4A0F-B645-BE7BF33E5C08}" type="pres">
      <dgm:prSet presAssocID="{3F4DDC59-CC78-4F30-8686-4C9A7558FACD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10CBBC7A-AA72-4A6C-8A99-1AEE00BFBFB6}" type="pres">
      <dgm:prSet presAssocID="{3F4DDC59-CC78-4F30-8686-4C9A7558FACD}" presName="negativeSpace" presStyleCnt="0"/>
      <dgm:spPr/>
    </dgm:pt>
    <dgm:pt modelId="{CAED956D-D5D8-4CCB-BEEC-E5CD656E737C}" type="pres">
      <dgm:prSet presAssocID="{3F4DDC59-CC78-4F30-8686-4C9A7558FACD}" presName="childText" presStyleLbl="conFgAcc1" presStyleIdx="5" presStyleCnt="7">
        <dgm:presLayoutVars>
          <dgm:bulletEnabled val="1"/>
        </dgm:presLayoutVars>
      </dgm:prSet>
      <dgm:spPr/>
    </dgm:pt>
    <dgm:pt modelId="{0B639043-FCC2-4C33-88A7-FA0B1E5503E9}" type="pres">
      <dgm:prSet presAssocID="{1E84EEAE-8042-496A-942E-C8173084E425}" presName="spaceBetweenRectangles" presStyleCnt="0"/>
      <dgm:spPr/>
    </dgm:pt>
    <dgm:pt modelId="{B8D83257-82FB-4D3F-AE9C-D3E711607341}" type="pres">
      <dgm:prSet presAssocID="{15DD897F-8DA2-432F-AF28-65C53EAB8DB1}" presName="parentLin" presStyleCnt="0"/>
      <dgm:spPr/>
    </dgm:pt>
    <dgm:pt modelId="{1BBACC66-364E-4674-9F1F-CE65AACA2F3F}" type="pres">
      <dgm:prSet presAssocID="{15DD897F-8DA2-432F-AF28-65C53EAB8DB1}" presName="parentLeftMargin" presStyleLbl="node1" presStyleIdx="5" presStyleCnt="7"/>
      <dgm:spPr/>
    </dgm:pt>
    <dgm:pt modelId="{9250DBAE-CBCC-4499-A88D-8EB59E64D3FD}" type="pres">
      <dgm:prSet presAssocID="{15DD897F-8DA2-432F-AF28-65C53EAB8DB1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296E82FF-F80E-440C-BFF8-37CE92D3161A}" type="pres">
      <dgm:prSet presAssocID="{15DD897F-8DA2-432F-AF28-65C53EAB8DB1}" presName="negativeSpace" presStyleCnt="0"/>
      <dgm:spPr/>
    </dgm:pt>
    <dgm:pt modelId="{9C37485B-E7C5-4249-8503-CDDC28DB897E}" type="pres">
      <dgm:prSet presAssocID="{15DD897F-8DA2-432F-AF28-65C53EAB8DB1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563F1704-F5D8-4216-82D0-5A981F380A20}" type="presOf" srcId="{130317BD-E269-4D0F-A7D2-20B8282FCDC9}" destId="{95BDCAE6-29CC-4D92-A7B4-1A967319B5A3}" srcOrd="0" destOrd="0" presId="urn:microsoft.com/office/officeart/2005/8/layout/list1"/>
    <dgm:cxn modelId="{35A76407-DA1C-1B48-8964-9A28052992AE}" type="presOf" srcId="{B27311CD-98A3-684B-97C5-0EBC4D275BFE}" destId="{F7E1C9C6-9B29-AF46-A5E1-8352F8F5FF2B}" srcOrd="1" destOrd="0" presId="urn:microsoft.com/office/officeart/2005/8/layout/list1"/>
    <dgm:cxn modelId="{22509512-347E-A64B-9961-8CCC29E06615}" type="presOf" srcId="{AFCB557F-4B2E-694E-BEAB-0A13B8A65750}" destId="{C47BCA95-97FF-7D4D-8AB9-D686B7DC0A2B}" srcOrd="0" destOrd="0" presId="urn:microsoft.com/office/officeart/2005/8/layout/list1"/>
    <dgm:cxn modelId="{48C90B15-64B8-4D35-B952-59698E83BA60}" srcId="{BB2107DD-7A19-4642-AB76-F5CECC15F760}" destId="{3F4DDC59-CC78-4F30-8686-4C9A7558FACD}" srcOrd="5" destOrd="0" parTransId="{3D3FBB94-F9AB-4111-83E4-441EC2CE9042}" sibTransId="{1E84EEAE-8042-496A-942E-C8173084E425}"/>
    <dgm:cxn modelId="{66751F28-E83D-8E4A-B5B5-EEADE6821750}" type="presOf" srcId="{F5F29D2E-6CAC-8C40-9896-732361100173}" destId="{0D0CD01C-A342-174A-86F4-20602B94F02A}" srcOrd="0" destOrd="0" presId="urn:microsoft.com/office/officeart/2005/8/layout/list1"/>
    <dgm:cxn modelId="{EF6E7C66-0E3B-4BF1-B4B3-68F568B04059}" srcId="{BB2107DD-7A19-4642-AB76-F5CECC15F760}" destId="{15DD897F-8DA2-432F-AF28-65C53EAB8DB1}" srcOrd="6" destOrd="0" parTransId="{C381505E-35A6-4803-921D-97662B2D18BB}" sibTransId="{5BE8CA6D-34D4-47CF-A044-A03D8909FDB5}"/>
    <dgm:cxn modelId="{A062A746-E104-450F-B6AE-6AE2F407980C}" srcId="{BB2107DD-7A19-4642-AB76-F5CECC15F760}" destId="{130317BD-E269-4D0F-A7D2-20B8282FCDC9}" srcOrd="4" destOrd="0" parTransId="{F94536A4-5B92-4C43-9DF9-096EF3431A40}" sibTransId="{609405CD-9DA1-49B1-A2CC-7F7943C67712}"/>
    <dgm:cxn modelId="{DF32DD66-0BE7-E841-ACCE-20F534586E48}" type="presOf" srcId="{C01D3253-A14B-E446-AF97-8139C7A99CF3}" destId="{46C5474E-4F50-7042-ADBB-2D7C7132B81D}" srcOrd="0" destOrd="0" presId="urn:microsoft.com/office/officeart/2005/8/layout/list1"/>
    <dgm:cxn modelId="{1B17216E-71B3-422F-BD3D-3B41DF442FC0}" type="presOf" srcId="{15DD897F-8DA2-432F-AF28-65C53EAB8DB1}" destId="{9250DBAE-CBCC-4499-A88D-8EB59E64D3FD}" srcOrd="1" destOrd="0" presId="urn:microsoft.com/office/officeart/2005/8/layout/list1"/>
    <dgm:cxn modelId="{CDB92B54-FE2F-5548-950E-ABF949DB9A02}" type="presOf" srcId="{AFCB557F-4B2E-694E-BEAB-0A13B8A65750}" destId="{BE847106-F1C5-F94F-BAD1-F7FDB36E5184}" srcOrd="1" destOrd="0" presId="urn:microsoft.com/office/officeart/2005/8/layout/list1"/>
    <dgm:cxn modelId="{66043858-1E24-CA41-8CF5-42F3DBA86A14}" srcId="{BB2107DD-7A19-4642-AB76-F5CECC15F760}" destId="{C01D3253-A14B-E446-AF97-8139C7A99CF3}" srcOrd="2" destOrd="0" parTransId="{9CDE4A59-C0FA-9D47-9E37-7C57FEC2F22B}" sibTransId="{5DAC39A1-B3C5-304C-A0E2-F9C219030C52}"/>
    <dgm:cxn modelId="{0ABFA98E-774A-4AA0-A52B-032657121281}" type="presOf" srcId="{15DD897F-8DA2-432F-AF28-65C53EAB8DB1}" destId="{1BBACC66-364E-4674-9F1F-CE65AACA2F3F}" srcOrd="0" destOrd="0" presId="urn:microsoft.com/office/officeart/2005/8/layout/list1"/>
    <dgm:cxn modelId="{4D46639F-4752-5C48-BB55-31E98A8F9C31}" type="presOf" srcId="{BB2107DD-7A19-4642-AB76-F5CECC15F760}" destId="{DFF5D230-9BF7-F64E-AD28-172E057C1D65}" srcOrd="0" destOrd="0" presId="urn:microsoft.com/office/officeart/2005/8/layout/list1"/>
    <dgm:cxn modelId="{FAF164A3-0229-7841-A034-837CB8A518D0}" type="presOf" srcId="{C01D3253-A14B-E446-AF97-8139C7A99CF3}" destId="{25CC55F4-08C9-5C40-81AC-EAC6DE008C28}" srcOrd="1" destOrd="0" presId="urn:microsoft.com/office/officeart/2005/8/layout/list1"/>
    <dgm:cxn modelId="{073497B0-716B-40A6-92A1-47F2F8EEA981}" type="presOf" srcId="{3F4DDC59-CC78-4F30-8686-4C9A7558FACD}" destId="{6E104C01-309D-4E30-807C-D3CBBEAEBA63}" srcOrd="0" destOrd="0" presId="urn:microsoft.com/office/officeart/2005/8/layout/list1"/>
    <dgm:cxn modelId="{705144B2-2C94-4B43-8B87-9B332DD67E18}" srcId="{BB2107DD-7A19-4642-AB76-F5CECC15F760}" destId="{AFCB557F-4B2E-694E-BEAB-0A13B8A65750}" srcOrd="3" destOrd="0" parTransId="{8E581B72-622A-7E41-981C-AE0943FE0874}" sibTransId="{BBF05724-59D8-EB4A-95E3-7B2BA5B13F9A}"/>
    <dgm:cxn modelId="{3D94FCB4-49FD-E647-B34F-21890C57B85D}" type="presOf" srcId="{B27311CD-98A3-684B-97C5-0EBC4D275BFE}" destId="{C0858D50-53A8-114B-9219-8AA8151CC129}" srcOrd="0" destOrd="0" presId="urn:microsoft.com/office/officeart/2005/8/layout/list1"/>
    <dgm:cxn modelId="{6535A6BF-51B5-2444-AF17-D0FC66F5C3AB}" type="presOf" srcId="{F5F29D2E-6CAC-8C40-9896-732361100173}" destId="{465FE5DE-DDB0-5848-8A45-E1DAE7CAB58F}" srcOrd="1" destOrd="0" presId="urn:microsoft.com/office/officeart/2005/8/layout/list1"/>
    <dgm:cxn modelId="{6F7778C3-20EB-42F9-A16D-AE7233086731}" type="presOf" srcId="{3F4DDC59-CC78-4F30-8686-4C9A7558FACD}" destId="{AD8B131F-85A5-4A0F-B645-BE7BF33E5C08}" srcOrd="1" destOrd="0" presId="urn:microsoft.com/office/officeart/2005/8/layout/list1"/>
    <dgm:cxn modelId="{FCF078CF-96B7-4F64-9800-6FE51321BAEC}" type="presOf" srcId="{130317BD-E269-4D0F-A7D2-20B8282FCDC9}" destId="{255407FB-1E6A-4779-BADF-498EFC0008E5}" srcOrd="1" destOrd="0" presId="urn:microsoft.com/office/officeart/2005/8/layout/list1"/>
    <dgm:cxn modelId="{DECE07FA-62D0-4149-8174-F1C4827D2044}" srcId="{BB2107DD-7A19-4642-AB76-F5CECC15F760}" destId="{F5F29D2E-6CAC-8C40-9896-732361100173}" srcOrd="1" destOrd="0" parTransId="{40A0D93F-B635-BD41-B160-82F3E5940FAD}" sibTransId="{9E12065C-43DF-D344-A8ED-87715645C31E}"/>
    <dgm:cxn modelId="{251316FD-8187-2B45-8A67-4D16B6E0E6BB}" srcId="{BB2107DD-7A19-4642-AB76-F5CECC15F760}" destId="{B27311CD-98A3-684B-97C5-0EBC4D275BFE}" srcOrd="0" destOrd="0" parTransId="{D8D83602-63DB-9449-A3AE-8D4CF0B806E2}" sibTransId="{1FEF6AF2-483A-E945-94EA-D33FAC9C21F8}"/>
    <dgm:cxn modelId="{8C4C18EE-C502-9F43-ACF8-99EE74325797}" type="presParOf" srcId="{DFF5D230-9BF7-F64E-AD28-172E057C1D65}" destId="{86E74A7C-FFB9-8D4D-924C-FC79B07BB8BA}" srcOrd="0" destOrd="0" presId="urn:microsoft.com/office/officeart/2005/8/layout/list1"/>
    <dgm:cxn modelId="{3CF77FFF-CE13-AE4A-AB67-ABD1CCA836AB}" type="presParOf" srcId="{86E74A7C-FFB9-8D4D-924C-FC79B07BB8BA}" destId="{C0858D50-53A8-114B-9219-8AA8151CC129}" srcOrd="0" destOrd="0" presId="urn:microsoft.com/office/officeart/2005/8/layout/list1"/>
    <dgm:cxn modelId="{D9058DC7-F719-5646-8E79-FADC5B1A8D3B}" type="presParOf" srcId="{86E74A7C-FFB9-8D4D-924C-FC79B07BB8BA}" destId="{F7E1C9C6-9B29-AF46-A5E1-8352F8F5FF2B}" srcOrd="1" destOrd="0" presId="urn:microsoft.com/office/officeart/2005/8/layout/list1"/>
    <dgm:cxn modelId="{86F61555-0DA5-BE44-A15E-D2057F16D84D}" type="presParOf" srcId="{DFF5D230-9BF7-F64E-AD28-172E057C1D65}" destId="{95E80492-3938-8444-9EF6-D089EA738805}" srcOrd="1" destOrd="0" presId="urn:microsoft.com/office/officeart/2005/8/layout/list1"/>
    <dgm:cxn modelId="{EC63BE24-B5C3-DC43-B91C-106949F66AF2}" type="presParOf" srcId="{DFF5D230-9BF7-F64E-AD28-172E057C1D65}" destId="{E40C7084-6EE1-4A46-AEDC-1E40B5BB03B1}" srcOrd="2" destOrd="0" presId="urn:microsoft.com/office/officeart/2005/8/layout/list1"/>
    <dgm:cxn modelId="{7171EA01-D79D-C943-ABB3-15D4EEA70531}" type="presParOf" srcId="{DFF5D230-9BF7-F64E-AD28-172E057C1D65}" destId="{77C4164E-711F-2F49-BEF0-8AF554A5A80E}" srcOrd="3" destOrd="0" presId="urn:microsoft.com/office/officeart/2005/8/layout/list1"/>
    <dgm:cxn modelId="{997B2A03-12F0-0F48-B46F-2C7473D574AA}" type="presParOf" srcId="{DFF5D230-9BF7-F64E-AD28-172E057C1D65}" destId="{E4F59282-636C-EF46-B22E-48A74D1116E2}" srcOrd="4" destOrd="0" presId="urn:microsoft.com/office/officeart/2005/8/layout/list1"/>
    <dgm:cxn modelId="{EBF27844-5BA1-4A45-A7A5-C1E97DEC7B97}" type="presParOf" srcId="{E4F59282-636C-EF46-B22E-48A74D1116E2}" destId="{0D0CD01C-A342-174A-86F4-20602B94F02A}" srcOrd="0" destOrd="0" presId="urn:microsoft.com/office/officeart/2005/8/layout/list1"/>
    <dgm:cxn modelId="{3C67B556-6E3F-7D42-9FDC-275A4780091A}" type="presParOf" srcId="{E4F59282-636C-EF46-B22E-48A74D1116E2}" destId="{465FE5DE-DDB0-5848-8A45-E1DAE7CAB58F}" srcOrd="1" destOrd="0" presId="urn:microsoft.com/office/officeart/2005/8/layout/list1"/>
    <dgm:cxn modelId="{D47BA667-E21C-2047-87D7-3E9B732BE3BA}" type="presParOf" srcId="{DFF5D230-9BF7-F64E-AD28-172E057C1D65}" destId="{071CDEB0-34CE-FB40-BCA3-4D6C4AC9CEF7}" srcOrd="5" destOrd="0" presId="urn:microsoft.com/office/officeart/2005/8/layout/list1"/>
    <dgm:cxn modelId="{BA6EA258-9810-CE45-B606-3478ED1B90AD}" type="presParOf" srcId="{DFF5D230-9BF7-F64E-AD28-172E057C1D65}" destId="{EAD7BB49-D269-2941-9D59-26884FC267D3}" srcOrd="6" destOrd="0" presId="urn:microsoft.com/office/officeart/2005/8/layout/list1"/>
    <dgm:cxn modelId="{6FEE11F9-7728-8545-968D-A06098F784B8}" type="presParOf" srcId="{DFF5D230-9BF7-F64E-AD28-172E057C1D65}" destId="{85CF1EB7-EAF9-D44D-900A-ED1C5FC9E8EF}" srcOrd="7" destOrd="0" presId="urn:microsoft.com/office/officeart/2005/8/layout/list1"/>
    <dgm:cxn modelId="{8198B83F-F887-4F4A-8639-611D6AD2EBAB}" type="presParOf" srcId="{DFF5D230-9BF7-F64E-AD28-172E057C1D65}" destId="{45DEB797-B080-9C4A-9BD0-19A074E846FD}" srcOrd="8" destOrd="0" presId="urn:microsoft.com/office/officeart/2005/8/layout/list1"/>
    <dgm:cxn modelId="{928A4565-965B-D048-8DBD-922566A58068}" type="presParOf" srcId="{45DEB797-B080-9C4A-9BD0-19A074E846FD}" destId="{46C5474E-4F50-7042-ADBB-2D7C7132B81D}" srcOrd="0" destOrd="0" presId="urn:microsoft.com/office/officeart/2005/8/layout/list1"/>
    <dgm:cxn modelId="{F1034956-4AA3-3C40-9EE0-A6C5ADE3B154}" type="presParOf" srcId="{45DEB797-B080-9C4A-9BD0-19A074E846FD}" destId="{25CC55F4-08C9-5C40-81AC-EAC6DE008C28}" srcOrd="1" destOrd="0" presId="urn:microsoft.com/office/officeart/2005/8/layout/list1"/>
    <dgm:cxn modelId="{5657F324-95DF-F645-93B0-9B3CA81C395E}" type="presParOf" srcId="{DFF5D230-9BF7-F64E-AD28-172E057C1D65}" destId="{9283A7F3-AA25-224E-9A6A-DE05A51F84C7}" srcOrd="9" destOrd="0" presId="urn:microsoft.com/office/officeart/2005/8/layout/list1"/>
    <dgm:cxn modelId="{3973D0B3-EEC0-1247-8A69-3373CDE69D37}" type="presParOf" srcId="{DFF5D230-9BF7-F64E-AD28-172E057C1D65}" destId="{15D00B15-3F1A-3242-9BB1-FD01D59DB75D}" srcOrd="10" destOrd="0" presId="urn:microsoft.com/office/officeart/2005/8/layout/list1"/>
    <dgm:cxn modelId="{FD20230A-CD23-FE43-8015-8B64DDDC3AD7}" type="presParOf" srcId="{DFF5D230-9BF7-F64E-AD28-172E057C1D65}" destId="{52F03939-EB1C-B848-9EF2-A860CD5ADFFB}" srcOrd="11" destOrd="0" presId="urn:microsoft.com/office/officeart/2005/8/layout/list1"/>
    <dgm:cxn modelId="{4A3D533C-A6C9-534D-84D4-871ECCD81297}" type="presParOf" srcId="{DFF5D230-9BF7-F64E-AD28-172E057C1D65}" destId="{EA5251D1-31BC-8645-8675-121804F4169E}" srcOrd="12" destOrd="0" presId="urn:microsoft.com/office/officeart/2005/8/layout/list1"/>
    <dgm:cxn modelId="{A84B67E0-A016-0C49-84E1-7CA10EE796BD}" type="presParOf" srcId="{EA5251D1-31BC-8645-8675-121804F4169E}" destId="{C47BCA95-97FF-7D4D-8AB9-D686B7DC0A2B}" srcOrd="0" destOrd="0" presId="urn:microsoft.com/office/officeart/2005/8/layout/list1"/>
    <dgm:cxn modelId="{2A932A37-AFF3-9D43-853E-08E2F273FC1F}" type="presParOf" srcId="{EA5251D1-31BC-8645-8675-121804F4169E}" destId="{BE847106-F1C5-F94F-BAD1-F7FDB36E5184}" srcOrd="1" destOrd="0" presId="urn:microsoft.com/office/officeart/2005/8/layout/list1"/>
    <dgm:cxn modelId="{E94A0B44-4AEF-8E44-B2F1-AA68858AB1B4}" type="presParOf" srcId="{DFF5D230-9BF7-F64E-AD28-172E057C1D65}" destId="{E4F2FFF5-ACB3-A443-90CE-8E4BA837B850}" srcOrd="13" destOrd="0" presId="urn:microsoft.com/office/officeart/2005/8/layout/list1"/>
    <dgm:cxn modelId="{CA648556-4D44-3F4E-858E-727577DB9620}" type="presParOf" srcId="{DFF5D230-9BF7-F64E-AD28-172E057C1D65}" destId="{934D731E-CF66-5D41-A9F3-F1D04E95B76C}" srcOrd="14" destOrd="0" presId="urn:microsoft.com/office/officeart/2005/8/layout/list1"/>
    <dgm:cxn modelId="{E93ED425-0A5F-7646-9DC3-3F4B558A0E0E}" type="presParOf" srcId="{DFF5D230-9BF7-F64E-AD28-172E057C1D65}" destId="{BE7DDEEC-B4AC-4F4A-8778-1DEDB869BF0A}" srcOrd="15" destOrd="0" presId="urn:microsoft.com/office/officeart/2005/8/layout/list1"/>
    <dgm:cxn modelId="{0E7ED513-62E0-48E5-8F41-22B13A02CBEE}" type="presParOf" srcId="{DFF5D230-9BF7-F64E-AD28-172E057C1D65}" destId="{C6B9E0A1-506C-4506-B627-51E554C5CD7B}" srcOrd="16" destOrd="0" presId="urn:microsoft.com/office/officeart/2005/8/layout/list1"/>
    <dgm:cxn modelId="{5662C1CB-FE22-403E-A9B7-273950176863}" type="presParOf" srcId="{C6B9E0A1-506C-4506-B627-51E554C5CD7B}" destId="{95BDCAE6-29CC-4D92-A7B4-1A967319B5A3}" srcOrd="0" destOrd="0" presId="urn:microsoft.com/office/officeart/2005/8/layout/list1"/>
    <dgm:cxn modelId="{49E27166-522A-4F6D-B261-4AD7EC8D594F}" type="presParOf" srcId="{C6B9E0A1-506C-4506-B627-51E554C5CD7B}" destId="{255407FB-1E6A-4779-BADF-498EFC0008E5}" srcOrd="1" destOrd="0" presId="urn:microsoft.com/office/officeart/2005/8/layout/list1"/>
    <dgm:cxn modelId="{546EFD31-8449-4BE1-97C0-DA0C7EB3F1E8}" type="presParOf" srcId="{DFF5D230-9BF7-F64E-AD28-172E057C1D65}" destId="{2F6959C8-4DB1-498F-9846-BE1B8455EE44}" srcOrd="17" destOrd="0" presId="urn:microsoft.com/office/officeart/2005/8/layout/list1"/>
    <dgm:cxn modelId="{27DD197A-F991-407D-9BE6-88DE847F3344}" type="presParOf" srcId="{DFF5D230-9BF7-F64E-AD28-172E057C1D65}" destId="{FD682892-D9B7-4F98-A15F-AC2C96888142}" srcOrd="18" destOrd="0" presId="urn:microsoft.com/office/officeart/2005/8/layout/list1"/>
    <dgm:cxn modelId="{DAB91230-14DA-4566-B0B6-1A81B06560A1}" type="presParOf" srcId="{DFF5D230-9BF7-F64E-AD28-172E057C1D65}" destId="{23D38BAF-0E94-4DF7-AF01-83044A0EEFCF}" srcOrd="19" destOrd="0" presId="urn:microsoft.com/office/officeart/2005/8/layout/list1"/>
    <dgm:cxn modelId="{5EB29529-3E85-40E7-B9F4-397F28E7707F}" type="presParOf" srcId="{DFF5D230-9BF7-F64E-AD28-172E057C1D65}" destId="{E5A07CD0-A6C3-4653-AEAA-E73EF1F3A334}" srcOrd="20" destOrd="0" presId="urn:microsoft.com/office/officeart/2005/8/layout/list1"/>
    <dgm:cxn modelId="{E1ADBF60-1720-4BCA-A529-D81B8B95DFB8}" type="presParOf" srcId="{E5A07CD0-A6C3-4653-AEAA-E73EF1F3A334}" destId="{6E104C01-309D-4E30-807C-D3CBBEAEBA63}" srcOrd="0" destOrd="0" presId="urn:microsoft.com/office/officeart/2005/8/layout/list1"/>
    <dgm:cxn modelId="{8203B319-5AAA-4585-B7A6-2515D43924A1}" type="presParOf" srcId="{E5A07CD0-A6C3-4653-AEAA-E73EF1F3A334}" destId="{AD8B131F-85A5-4A0F-B645-BE7BF33E5C08}" srcOrd="1" destOrd="0" presId="urn:microsoft.com/office/officeart/2005/8/layout/list1"/>
    <dgm:cxn modelId="{AC63E488-2608-4A6B-BB71-56DCE936359A}" type="presParOf" srcId="{DFF5D230-9BF7-F64E-AD28-172E057C1D65}" destId="{10CBBC7A-AA72-4A6C-8A99-1AEE00BFBFB6}" srcOrd="21" destOrd="0" presId="urn:microsoft.com/office/officeart/2005/8/layout/list1"/>
    <dgm:cxn modelId="{0545ACF4-D86E-4F2F-826C-4A48D6136587}" type="presParOf" srcId="{DFF5D230-9BF7-F64E-AD28-172E057C1D65}" destId="{CAED956D-D5D8-4CCB-BEEC-E5CD656E737C}" srcOrd="22" destOrd="0" presId="urn:microsoft.com/office/officeart/2005/8/layout/list1"/>
    <dgm:cxn modelId="{64DC932A-C479-4F57-A5DA-ABC31D36F3AE}" type="presParOf" srcId="{DFF5D230-9BF7-F64E-AD28-172E057C1D65}" destId="{0B639043-FCC2-4C33-88A7-FA0B1E5503E9}" srcOrd="23" destOrd="0" presId="urn:microsoft.com/office/officeart/2005/8/layout/list1"/>
    <dgm:cxn modelId="{4FBB05A4-F207-4D49-8D57-23A1AB72EB8D}" type="presParOf" srcId="{DFF5D230-9BF7-F64E-AD28-172E057C1D65}" destId="{B8D83257-82FB-4D3F-AE9C-D3E711607341}" srcOrd="24" destOrd="0" presId="urn:microsoft.com/office/officeart/2005/8/layout/list1"/>
    <dgm:cxn modelId="{BD3BEDC2-0078-4F36-A411-B8D1994C561A}" type="presParOf" srcId="{B8D83257-82FB-4D3F-AE9C-D3E711607341}" destId="{1BBACC66-364E-4674-9F1F-CE65AACA2F3F}" srcOrd="0" destOrd="0" presId="urn:microsoft.com/office/officeart/2005/8/layout/list1"/>
    <dgm:cxn modelId="{2D559913-6CA9-45DF-9788-461593C86E36}" type="presParOf" srcId="{B8D83257-82FB-4D3F-AE9C-D3E711607341}" destId="{9250DBAE-CBCC-4499-A88D-8EB59E64D3FD}" srcOrd="1" destOrd="0" presId="urn:microsoft.com/office/officeart/2005/8/layout/list1"/>
    <dgm:cxn modelId="{CC340D19-40F2-4FB4-91E5-B9C8E98AD31D}" type="presParOf" srcId="{DFF5D230-9BF7-F64E-AD28-172E057C1D65}" destId="{296E82FF-F80E-440C-BFF8-37CE92D3161A}" srcOrd="25" destOrd="0" presId="urn:microsoft.com/office/officeart/2005/8/layout/list1"/>
    <dgm:cxn modelId="{E4EF9995-794C-432E-8257-BE0EECDABAC6}" type="presParOf" srcId="{DFF5D230-9BF7-F64E-AD28-172E057C1D65}" destId="{9C37485B-E7C5-4249-8503-CDDC28DB897E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2107DD-7A19-4642-AB76-F5CECC15F760}" type="doc">
      <dgm:prSet loTypeId="urn:microsoft.com/office/officeart/2005/8/layout/list1" loCatId="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C01D3253-A14B-E446-AF97-8139C7A99CF3}">
      <dgm:prSet phldrT="[Testo]" custT="1"/>
      <dgm:spPr>
        <a:gradFill rotWithShape="0">
          <a:gsLst>
            <a:gs pos="0">
              <a:srgbClr val="FF0000"/>
            </a:gs>
            <a:gs pos="61000">
              <a:schemeClr val="accent3">
                <a:hueOff val="542120"/>
                <a:satOff val="20000"/>
                <a:lumOff val="-29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542120"/>
                <a:satOff val="20000"/>
                <a:lumOff val="-29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</dgm:spPr>
      <dgm:t>
        <a:bodyPr/>
        <a:lstStyle/>
        <a:p>
          <a:pPr algn="ctr"/>
          <a:r>
            <a:rPr lang="it-IT" sz="2000" dirty="0"/>
            <a:t>Assenza di </a:t>
          </a:r>
          <a:r>
            <a:rPr lang="it-IT" sz="2000" b="0" dirty="0"/>
            <a:t>concussione e/o corruzione</a:t>
          </a:r>
        </a:p>
      </dgm:t>
    </dgm:pt>
    <dgm:pt modelId="{9CDE4A59-C0FA-9D47-9E37-7C57FEC2F22B}" type="parTrans" cxnId="{66043858-1E24-CA41-8CF5-42F3DBA86A14}">
      <dgm:prSet/>
      <dgm:spPr/>
      <dgm:t>
        <a:bodyPr/>
        <a:lstStyle/>
        <a:p>
          <a:pPr algn="ctr"/>
          <a:endParaRPr lang="it-IT" sz="2800"/>
        </a:p>
      </dgm:t>
    </dgm:pt>
    <dgm:pt modelId="{5DAC39A1-B3C5-304C-A0E2-F9C219030C52}" type="sibTrans" cxnId="{66043858-1E24-CA41-8CF5-42F3DBA86A14}">
      <dgm:prSet/>
      <dgm:spPr/>
      <dgm:t>
        <a:bodyPr/>
        <a:lstStyle/>
        <a:p>
          <a:pPr algn="ctr"/>
          <a:endParaRPr lang="it-IT" sz="2800"/>
        </a:p>
      </dgm:t>
    </dgm:pt>
    <dgm:pt modelId="{404B7FE8-4C73-3D4A-A543-9A5B86E3D90F}">
      <dgm:prSet custT="1"/>
      <dgm:spPr/>
      <dgm:t>
        <a:bodyPr/>
        <a:lstStyle/>
        <a:p>
          <a:pPr algn="ctr"/>
          <a:r>
            <a:rPr lang="it-IT" sz="2000" b="0" dirty="0"/>
            <a:t>Mobilità, convivialità e socializzazione</a:t>
          </a:r>
        </a:p>
      </dgm:t>
    </dgm:pt>
    <dgm:pt modelId="{1F84869E-8819-FF4C-8605-4B63B6B98247}" type="parTrans" cxnId="{2075F770-D12D-7740-ACC5-BCF6F929174B}">
      <dgm:prSet/>
      <dgm:spPr/>
      <dgm:t>
        <a:bodyPr/>
        <a:lstStyle/>
        <a:p>
          <a:pPr algn="ctr"/>
          <a:endParaRPr lang="it-IT" sz="2800"/>
        </a:p>
      </dgm:t>
    </dgm:pt>
    <dgm:pt modelId="{E6C46EC1-8AC6-954E-8E27-1B13E0077371}" type="sibTrans" cxnId="{2075F770-D12D-7740-ACC5-BCF6F929174B}">
      <dgm:prSet/>
      <dgm:spPr/>
      <dgm:t>
        <a:bodyPr/>
        <a:lstStyle/>
        <a:p>
          <a:pPr algn="ctr"/>
          <a:endParaRPr lang="it-IT" sz="2800"/>
        </a:p>
      </dgm:t>
    </dgm:pt>
    <dgm:pt modelId="{AFCB557F-4B2E-694E-BEAB-0A13B8A65750}">
      <dgm:prSet custT="1"/>
      <dgm:spPr/>
      <dgm:t>
        <a:bodyPr/>
        <a:lstStyle/>
        <a:p>
          <a:pPr algn="ctr"/>
          <a:r>
            <a:rPr lang="en-US" sz="2000" b="0" dirty="0" err="1"/>
            <a:t>Risparmio</a:t>
          </a:r>
          <a:r>
            <a:rPr lang="en-US" sz="2000" b="0" dirty="0"/>
            <a:t> </a:t>
          </a:r>
          <a:r>
            <a:rPr lang="en-US" sz="2000" b="0" dirty="0" err="1"/>
            <a:t>risorse</a:t>
          </a:r>
          <a:r>
            <a:rPr lang="en-US" sz="2000" b="0" dirty="0"/>
            <a:t> </a:t>
          </a:r>
          <a:r>
            <a:rPr lang="en-US" sz="2000" b="0" dirty="0" err="1"/>
            <a:t>economiche</a:t>
          </a:r>
          <a:r>
            <a:rPr lang="en-US" sz="2000" b="0" dirty="0"/>
            <a:t> ed </a:t>
          </a:r>
          <a:r>
            <a:rPr lang="en-US" sz="2000" b="0" dirty="0" err="1"/>
            <a:t>ambientali</a:t>
          </a:r>
          <a:r>
            <a:rPr lang="en-US" sz="2000" b="0" dirty="0"/>
            <a:t> </a:t>
          </a:r>
          <a:endParaRPr lang="it-IT" sz="2000" b="0" dirty="0"/>
        </a:p>
      </dgm:t>
    </dgm:pt>
    <dgm:pt modelId="{8E581B72-622A-7E41-981C-AE0943FE0874}" type="parTrans" cxnId="{705144B2-2C94-4B43-8B87-9B332DD67E18}">
      <dgm:prSet/>
      <dgm:spPr/>
      <dgm:t>
        <a:bodyPr/>
        <a:lstStyle/>
        <a:p>
          <a:pPr algn="ctr"/>
          <a:endParaRPr lang="it-IT" sz="2800"/>
        </a:p>
      </dgm:t>
    </dgm:pt>
    <dgm:pt modelId="{BBF05724-59D8-EB4A-95E3-7B2BA5B13F9A}" type="sibTrans" cxnId="{705144B2-2C94-4B43-8B87-9B332DD67E18}">
      <dgm:prSet/>
      <dgm:spPr/>
      <dgm:t>
        <a:bodyPr/>
        <a:lstStyle/>
        <a:p>
          <a:pPr algn="ctr"/>
          <a:endParaRPr lang="it-IT" sz="2800"/>
        </a:p>
      </dgm:t>
    </dgm:pt>
    <dgm:pt modelId="{56148023-F0D3-BA4E-BAC3-8CE7BFAEC83D}">
      <dgm:prSet custT="1"/>
      <dgm:spPr/>
      <dgm:t>
        <a:bodyPr/>
        <a:lstStyle/>
        <a:p>
          <a:pPr algn="ctr"/>
          <a:r>
            <a:rPr lang="it-IT" sz="2000" dirty="0"/>
            <a:t>Raccontando le esperienze e facendole raccontare</a:t>
          </a:r>
        </a:p>
      </dgm:t>
    </dgm:pt>
    <dgm:pt modelId="{4232DD86-33FA-BB4A-B1F8-FBE8F62A7BCA}" type="sibTrans" cxnId="{173957F0-F3B1-964F-8DA8-F12E2FAE20C9}">
      <dgm:prSet/>
      <dgm:spPr/>
      <dgm:t>
        <a:bodyPr/>
        <a:lstStyle/>
        <a:p>
          <a:pPr algn="ctr"/>
          <a:endParaRPr lang="it-IT" sz="2800"/>
        </a:p>
      </dgm:t>
    </dgm:pt>
    <dgm:pt modelId="{08101D51-D682-6145-A470-6482C7DB2150}" type="parTrans" cxnId="{173957F0-F3B1-964F-8DA8-F12E2FAE20C9}">
      <dgm:prSet/>
      <dgm:spPr/>
      <dgm:t>
        <a:bodyPr/>
        <a:lstStyle/>
        <a:p>
          <a:pPr algn="ctr"/>
          <a:endParaRPr lang="it-IT" sz="2800"/>
        </a:p>
      </dgm:t>
    </dgm:pt>
    <dgm:pt modelId="{90074DEA-CB28-463C-A5DB-D209D9C5431B}">
      <dgm:prSet custT="1"/>
      <dgm:spPr/>
      <dgm:t>
        <a:bodyPr/>
        <a:lstStyle/>
        <a:p>
          <a:r>
            <a:rPr lang="en-US" sz="1600" dirty="0" err="1"/>
            <a:t>Mantenere</a:t>
          </a:r>
          <a:r>
            <a:rPr lang="en-US" sz="1600" dirty="0"/>
            <a:t> </a:t>
          </a:r>
          <a:r>
            <a:rPr lang="en-US" sz="1600" dirty="0" err="1"/>
            <a:t>fede</a:t>
          </a:r>
          <a:r>
            <a:rPr lang="en-US" sz="1600" dirty="0"/>
            <a:t> </a:t>
          </a:r>
          <a:r>
            <a:rPr lang="en-US" sz="1600" dirty="0" err="1"/>
            <a:t>agli</a:t>
          </a:r>
          <a:r>
            <a:rPr lang="en-US" sz="1600" dirty="0"/>
            <a:t> </a:t>
          </a:r>
          <a:r>
            <a:rPr lang="en-US" sz="1600" b="1" dirty="0" err="1"/>
            <a:t>obblighi</a:t>
          </a:r>
          <a:r>
            <a:rPr lang="en-US" sz="1600" b="1" dirty="0"/>
            <a:t> di </a:t>
          </a:r>
          <a:r>
            <a:rPr lang="en-US" sz="1600" b="1" dirty="0" err="1"/>
            <a:t>legge</a:t>
          </a:r>
          <a:r>
            <a:rPr lang="en-US" sz="1600" b="1" dirty="0"/>
            <a:t> </a:t>
          </a:r>
          <a:r>
            <a:rPr lang="en-US" sz="1600" dirty="0"/>
            <a:t>per la </a:t>
          </a:r>
          <a:r>
            <a:rPr lang="en-US" sz="1600" dirty="0" err="1"/>
            <a:t>corretta</a:t>
          </a:r>
          <a:r>
            <a:rPr lang="en-US" sz="1600" dirty="0"/>
            <a:t> </a:t>
          </a:r>
          <a:r>
            <a:rPr lang="en-US" sz="1600" dirty="0" err="1"/>
            <a:t>gestione</a:t>
          </a:r>
          <a:r>
            <a:rPr lang="en-US" sz="1600" dirty="0"/>
            <a:t> di </a:t>
          </a:r>
          <a:r>
            <a:rPr lang="en-US" sz="1600" dirty="0" err="1"/>
            <a:t>ogni</a:t>
          </a:r>
          <a:r>
            <a:rPr lang="en-US" sz="1600" dirty="0"/>
            <a:t> </a:t>
          </a:r>
          <a:r>
            <a:rPr lang="en-US" sz="1600" dirty="0" err="1"/>
            <a:t>reparto</a:t>
          </a:r>
          <a:endParaRPr lang="it-IT" sz="1600" dirty="0"/>
        </a:p>
      </dgm:t>
    </dgm:pt>
    <dgm:pt modelId="{5741C52D-9D01-4338-AC57-FD1B1BDA1EC4}" type="parTrans" cxnId="{7C18E33F-7290-4D7C-AD95-F3818C9B7DF2}">
      <dgm:prSet/>
      <dgm:spPr/>
      <dgm:t>
        <a:bodyPr/>
        <a:lstStyle/>
        <a:p>
          <a:endParaRPr lang="it-IT" sz="1800"/>
        </a:p>
      </dgm:t>
    </dgm:pt>
    <dgm:pt modelId="{8E3E4147-8FDD-4B15-9BD3-F2BE63D0CEDA}" type="sibTrans" cxnId="{7C18E33F-7290-4D7C-AD95-F3818C9B7DF2}">
      <dgm:prSet/>
      <dgm:spPr/>
      <dgm:t>
        <a:bodyPr/>
        <a:lstStyle/>
        <a:p>
          <a:endParaRPr lang="it-IT" sz="1800"/>
        </a:p>
      </dgm:t>
    </dgm:pt>
    <dgm:pt modelId="{E2CA4F3A-E1B0-4723-837F-8FC160B733AF}">
      <dgm:prSet/>
      <dgm:spPr>
        <a:solidFill>
          <a:srgbClr val="FF0000"/>
        </a:solidFill>
      </dgm:spPr>
      <dgm:t>
        <a:bodyPr/>
        <a:lstStyle/>
        <a:p>
          <a:pPr algn="ctr"/>
          <a:r>
            <a:rPr lang="it-IT"/>
            <a:t>Dimostrare di essere sostenibili senza parlare di sostenibilità</a:t>
          </a:r>
          <a:endParaRPr lang="it-IT" dirty="0"/>
        </a:p>
      </dgm:t>
    </dgm:pt>
    <dgm:pt modelId="{C625DEB0-673B-43DE-A08F-317D3D1F8C8B}" type="parTrans" cxnId="{2F503D12-1EE2-454C-AD96-A635B7BCC4EA}">
      <dgm:prSet/>
      <dgm:spPr/>
      <dgm:t>
        <a:bodyPr/>
        <a:lstStyle/>
        <a:p>
          <a:endParaRPr lang="it-IT"/>
        </a:p>
      </dgm:t>
    </dgm:pt>
    <dgm:pt modelId="{E9EBC75E-AD5F-4C07-A58D-008B79B96117}" type="sibTrans" cxnId="{2F503D12-1EE2-454C-AD96-A635B7BCC4EA}">
      <dgm:prSet/>
      <dgm:spPr/>
      <dgm:t>
        <a:bodyPr/>
        <a:lstStyle/>
        <a:p>
          <a:endParaRPr lang="it-IT"/>
        </a:p>
      </dgm:t>
    </dgm:pt>
    <dgm:pt modelId="{DFF5D230-9BF7-F64E-AD28-172E057C1D65}" type="pres">
      <dgm:prSet presAssocID="{BB2107DD-7A19-4642-AB76-F5CECC15F760}" presName="linear" presStyleCnt="0">
        <dgm:presLayoutVars>
          <dgm:dir/>
          <dgm:animLvl val="lvl"/>
          <dgm:resizeHandles val="exact"/>
        </dgm:presLayoutVars>
      </dgm:prSet>
      <dgm:spPr/>
    </dgm:pt>
    <dgm:pt modelId="{D0D26C53-C047-41B0-9C41-BF60EF3C1523}" type="pres">
      <dgm:prSet presAssocID="{E2CA4F3A-E1B0-4723-837F-8FC160B733AF}" presName="parentLin" presStyleCnt="0"/>
      <dgm:spPr/>
    </dgm:pt>
    <dgm:pt modelId="{0F5A7753-EEF9-4B30-A769-0D7F9670A367}" type="pres">
      <dgm:prSet presAssocID="{E2CA4F3A-E1B0-4723-837F-8FC160B733AF}" presName="parentLeftMargin" presStyleLbl="node1" presStyleIdx="0" presStyleCnt="6"/>
      <dgm:spPr/>
    </dgm:pt>
    <dgm:pt modelId="{10528D38-38FC-41C2-980F-7C94699B4B0F}" type="pres">
      <dgm:prSet presAssocID="{E2CA4F3A-E1B0-4723-837F-8FC160B733AF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27CE6BE-7D1A-4631-BD63-747750E88B9E}" type="pres">
      <dgm:prSet presAssocID="{E2CA4F3A-E1B0-4723-837F-8FC160B733AF}" presName="negativeSpace" presStyleCnt="0"/>
      <dgm:spPr/>
    </dgm:pt>
    <dgm:pt modelId="{34C90ABA-3915-420F-B1C0-90D7043F7106}" type="pres">
      <dgm:prSet presAssocID="{E2CA4F3A-E1B0-4723-837F-8FC160B733AF}" presName="childText" presStyleLbl="conFgAcc1" presStyleIdx="0" presStyleCnt="6">
        <dgm:presLayoutVars>
          <dgm:bulletEnabled val="1"/>
        </dgm:presLayoutVars>
      </dgm:prSet>
      <dgm:spPr/>
    </dgm:pt>
    <dgm:pt modelId="{B8871597-CCE0-491B-8524-39867EC62AFB}" type="pres">
      <dgm:prSet presAssocID="{E9EBC75E-AD5F-4C07-A58D-008B79B96117}" presName="spaceBetweenRectangles" presStyleCnt="0"/>
      <dgm:spPr/>
    </dgm:pt>
    <dgm:pt modelId="{45DEB797-B080-9C4A-9BD0-19A074E846FD}" type="pres">
      <dgm:prSet presAssocID="{C01D3253-A14B-E446-AF97-8139C7A99CF3}" presName="parentLin" presStyleCnt="0"/>
      <dgm:spPr/>
    </dgm:pt>
    <dgm:pt modelId="{46C5474E-4F50-7042-ADBB-2D7C7132B81D}" type="pres">
      <dgm:prSet presAssocID="{C01D3253-A14B-E446-AF97-8139C7A99CF3}" presName="parentLeftMargin" presStyleLbl="node1" presStyleIdx="0" presStyleCnt="6"/>
      <dgm:spPr/>
    </dgm:pt>
    <dgm:pt modelId="{25CC55F4-08C9-5C40-81AC-EAC6DE008C28}" type="pres">
      <dgm:prSet presAssocID="{C01D3253-A14B-E446-AF97-8139C7A99CF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283A7F3-AA25-224E-9A6A-DE05A51F84C7}" type="pres">
      <dgm:prSet presAssocID="{C01D3253-A14B-E446-AF97-8139C7A99CF3}" presName="negativeSpace" presStyleCnt="0"/>
      <dgm:spPr/>
    </dgm:pt>
    <dgm:pt modelId="{15D00B15-3F1A-3242-9BB1-FD01D59DB75D}" type="pres">
      <dgm:prSet presAssocID="{C01D3253-A14B-E446-AF97-8139C7A99CF3}" presName="childText" presStyleLbl="conFgAcc1" presStyleIdx="1" presStyleCnt="6">
        <dgm:presLayoutVars>
          <dgm:bulletEnabled val="1"/>
        </dgm:presLayoutVars>
      </dgm:prSet>
      <dgm:spPr/>
    </dgm:pt>
    <dgm:pt modelId="{52F03939-EB1C-B848-9EF2-A860CD5ADFFB}" type="pres">
      <dgm:prSet presAssocID="{5DAC39A1-B3C5-304C-A0E2-F9C219030C52}" presName="spaceBetweenRectangles" presStyleCnt="0"/>
      <dgm:spPr/>
    </dgm:pt>
    <dgm:pt modelId="{2F0A1DA5-4546-2649-8FB3-B4359C5F68A9}" type="pres">
      <dgm:prSet presAssocID="{404B7FE8-4C73-3D4A-A543-9A5B86E3D90F}" presName="parentLin" presStyleCnt="0"/>
      <dgm:spPr/>
    </dgm:pt>
    <dgm:pt modelId="{3B8C9020-6D8A-3C4D-8EFA-8AC2756FEE2D}" type="pres">
      <dgm:prSet presAssocID="{404B7FE8-4C73-3D4A-A543-9A5B86E3D90F}" presName="parentLeftMargin" presStyleLbl="node1" presStyleIdx="1" presStyleCnt="6"/>
      <dgm:spPr/>
    </dgm:pt>
    <dgm:pt modelId="{8436203D-9D06-E84F-ACC7-C377E615B322}" type="pres">
      <dgm:prSet presAssocID="{404B7FE8-4C73-3D4A-A543-9A5B86E3D90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4484B34-A390-2E40-BFA4-56B9E8BB6C3A}" type="pres">
      <dgm:prSet presAssocID="{404B7FE8-4C73-3D4A-A543-9A5B86E3D90F}" presName="negativeSpace" presStyleCnt="0"/>
      <dgm:spPr/>
    </dgm:pt>
    <dgm:pt modelId="{AFC032DE-356A-474D-AD77-60A7E7B4E01B}" type="pres">
      <dgm:prSet presAssocID="{404B7FE8-4C73-3D4A-A543-9A5B86E3D90F}" presName="childText" presStyleLbl="conFgAcc1" presStyleIdx="2" presStyleCnt="6">
        <dgm:presLayoutVars>
          <dgm:bulletEnabled val="1"/>
        </dgm:presLayoutVars>
      </dgm:prSet>
      <dgm:spPr/>
    </dgm:pt>
    <dgm:pt modelId="{6BFCF0B7-6F5F-BB43-A473-DB9358096BED}" type="pres">
      <dgm:prSet presAssocID="{E6C46EC1-8AC6-954E-8E27-1B13E0077371}" presName="spaceBetweenRectangles" presStyleCnt="0"/>
      <dgm:spPr/>
    </dgm:pt>
    <dgm:pt modelId="{EA5251D1-31BC-8645-8675-121804F4169E}" type="pres">
      <dgm:prSet presAssocID="{AFCB557F-4B2E-694E-BEAB-0A13B8A65750}" presName="parentLin" presStyleCnt="0"/>
      <dgm:spPr/>
    </dgm:pt>
    <dgm:pt modelId="{C47BCA95-97FF-7D4D-8AB9-D686B7DC0A2B}" type="pres">
      <dgm:prSet presAssocID="{AFCB557F-4B2E-694E-BEAB-0A13B8A65750}" presName="parentLeftMargin" presStyleLbl="node1" presStyleIdx="2" presStyleCnt="6"/>
      <dgm:spPr/>
    </dgm:pt>
    <dgm:pt modelId="{BE847106-F1C5-F94F-BAD1-F7FDB36E5184}" type="pres">
      <dgm:prSet presAssocID="{AFCB557F-4B2E-694E-BEAB-0A13B8A6575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4F2FFF5-ACB3-A443-90CE-8E4BA837B850}" type="pres">
      <dgm:prSet presAssocID="{AFCB557F-4B2E-694E-BEAB-0A13B8A65750}" presName="negativeSpace" presStyleCnt="0"/>
      <dgm:spPr/>
    </dgm:pt>
    <dgm:pt modelId="{934D731E-CF66-5D41-A9F3-F1D04E95B76C}" type="pres">
      <dgm:prSet presAssocID="{AFCB557F-4B2E-694E-BEAB-0A13B8A65750}" presName="childText" presStyleLbl="conFgAcc1" presStyleIdx="3" presStyleCnt="6">
        <dgm:presLayoutVars>
          <dgm:bulletEnabled val="1"/>
        </dgm:presLayoutVars>
      </dgm:prSet>
      <dgm:spPr/>
    </dgm:pt>
    <dgm:pt modelId="{BE7DDEEC-B4AC-4F4A-8778-1DEDB869BF0A}" type="pres">
      <dgm:prSet presAssocID="{BBF05724-59D8-EB4A-95E3-7B2BA5B13F9A}" presName="spaceBetweenRectangles" presStyleCnt="0"/>
      <dgm:spPr/>
    </dgm:pt>
    <dgm:pt modelId="{04837DA4-48A0-BD40-B95F-4FBE68CCD90F}" type="pres">
      <dgm:prSet presAssocID="{56148023-F0D3-BA4E-BAC3-8CE7BFAEC83D}" presName="parentLin" presStyleCnt="0"/>
      <dgm:spPr/>
    </dgm:pt>
    <dgm:pt modelId="{CFA86B41-B268-3546-A5EB-5C9AA15F8954}" type="pres">
      <dgm:prSet presAssocID="{56148023-F0D3-BA4E-BAC3-8CE7BFAEC83D}" presName="parentLeftMargin" presStyleLbl="node1" presStyleIdx="3" presStyleCnt="6"/>
      <dgm:spPr/>
    </dgm:pt>
    <dgm:pt modelId="{37450A63-FF09-924E-81CF-3DB95229C4C9}" type="pres">
      <dgm:prSet presAssocID="{56148023-F0D3-BA4E-BAC3-8CE7BFAEC83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E74CD9F-9BF9-044F-B1C9-E7028140865C}" type="pres">
      <dgm:prSet presAssocID="{56148023-F0D3-BA4E-BAC3-8CE7BFAEC83D}" presName="negativeSpace" presStyleCnt="0"/>
      <dgm:spPr/>
    </dgm:pt>
    <dgm:pt modelId="{62C80CD4-D642-8844-87A6-039026334CFF}" type="pres">
      <dgm:prSet presAssocID="{56148023-F0D3-BA4E-BAC3-8CE7BFAEC83D}" presName="childText" presStyleLbl="conFgAcc1" presStyleIdx="4" presStyleCnt="6">
        <dgm:presLayoutVars>
          <dgm:bulletEnabled val="1"/>
        </dgm:presLayoutVars>
      </dgm:prSet>
      <dgm:spPr/>
    </dgm:pt>
    <dgm:pt modelId="{4FCCDE92-018F-4EBD-8C98-BD4B84297DAC}" type="pres">
      <dgm:prSet presAssocID="{4232DD86-33FA-BB4A-B1F8-FBE8F62A7BCA}" presName="spaceBetweenRectangles" presStyleCnt="0"/>
      <dgm:spPr/>
    </dgm:pt>
    <dgm:pt modelId="{2E438FBC-1BC1-425E-B0C8-117A5306039B}" type="pres">
      <dgm:prSet presAssocID="{90074DEA-CB28-463C-A5DB-D209D9C5431B}" presName="parentLin" presStyleCnt="0"/>
      <dgm:spPr/>
    </dgm:pt>
    <dgm:pt modelId="{EDAC2FBA-3C06-4660-BD84-AE0A74406415}" type="pres">
      <dgm:prSet presAssocID="{90074DEA-CB28-463C-A5DB-D209D9C5431B}" presName="parentLeftMargin" presStyleLbl="node1" presStyleIdx="4" presStyleCnt="6"/>
      <dgm:spPr/>
    </dgm:pt>
    <dgm:pt modelId="{D56E7E24-523B-4F68-AC9C-CD938E50635D}" type="pres">
      <dgm:prSet presAssocID="{90074DEA-CB28-463C-A5DB-D209D9C5431B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68730FE9-88E1-4351-B37D-6BDCBF0F59C3}" type="pres">
      <dgm:prSet presAssocID="{90074DEA-CB28-463C-A5DB-D209D9C5431B}" presName="negativeSpace" presStyleCnt="0"/>
      <dgm:spPr/>
    </dgm:pt>
    <dgm:pt modelId="{76D8F7AA-D41F-4471-89C4-0D8389B83EC6}" type="pres">
      <dgm:prSet presAssocID="{90074DEA-CB28-463C-A5DB-D209D9C5431B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12446C09-5C1F-8046-958A-DAF8C7A475B4}" type="presOf" srcId="{404B7FE8-4C73-3D4A-A543-9A5B86E3D90F}" destId="{8436203D-9D06-E84F-ACC7-C377E615B322}" srcOrd="1" destOrd="0" presId="urn:microsoft.com/office/officeart/2005/8/layout/list1"/>
    <dgm:cxn modelId="{2F503D12-1EE2-454C-AD96-A635B7BCC4EA}" srcId="{BB2107DD-7A19-4642-AB76-F5CECC15F760}" destId="{E2CA4F3A-E1B0-4723-837F-8FC160B733AF}" srcOrd="0" destOrd="0" parTransId="{C625DEB0-673B-43DE-A08F-317D3D1F8C8B}" sibTransId="{E9EBC75E-AD5F-4C07-A58D-008B79B96117}"/>
    <dgm:cxn modelId="{22509512-347E-A64B-9961-8CCC29E06615}" type="presOf" srcId="{AFCB557F-4B2E-694E-BEAB-0A13B8A65750}" destId="{C47BCA95-97FF-7D4D-8AB9-D686B7DC0A2B}" srcOrd="0" destOrd="0" presId="urn:microsoft.com/office/officeart/2005/8/layout/list1"/>
    <dgm:cxn modelId="{85994E31-66ED-4410-A0B2-9B1E156DB3D4}" type="presOf" srcId="{E2CA4F3A-E1B0-4723-837F-8FC160B733AF}" destId="{0F5A7753-EEF9-4B30-A769-0D7F9670A367}" srcOrd="0" destOrd="0" presId="urn:microsoft.com/office/officeart/2005/8/layout/list1"/>
    <dgm:cxn modelId="{7C18E33F-7290-4D7C-AD95-F3818C9B7DF2}" srcId="{BB2107DD-7A19-4642-AB76-F5CECC15F760}" destId="{90074DEA-CB28-463C-A5DB-D209D9C5431B}" srcOrd="5" destOrd="0" parTransId="{5741C52D-9D01-4338-AC57-FD1B1BDA1EC4}" sibTransId="{8E3E4147-8FDD-4B15-9BD3-F2BE63D0CEDA}"/>
    <dgm:cxn modelId="{DF32DD66-0BE7-E841-ACCE-20F534586E48}" type="presOf" srcId="{C01D3253-A14B-E446-AF97-8139C7A99CF3}" destId="{46C5474E-4F50-7042-ADBB-2D7C7132B81D}" srcOrd="0" destOrd="0" presId="urn:microsoft.com/office/officeart/2005/8/layout/list1"/>
    <dgm:cxn modelId="{E39BB24E-7EA0-421E-A413-C5F3D93E9CC2}" type="presOf" srcId="{90074DEA-CB28-463C-A5DB-D209D9C5431B}" destId="{EDAC2FBA-3C06-4660-BD84-AE0A74406415}" srcOrd="0" destOrd="0" presId="urn:microsoft.com/office/officeart/2005/8/layout/list1"/>
    <dgm:cxn modelId="{2075F770-D12D-7740-ACC5-BCF6F929174B}" srcId="{BB2107DD-7A19-4642-AB76-F5CECC15F760}" destId="{404B7FE8-4C73-3D4A-A543-9A5B86E3D90F}" srcOrd="2" destOrd="0" parTransId="{1F84869E-8819-FF4C-8605-4B63B6B98247}" sibTransId="{E6C46EC1-8AC6-954E-8E27-1B13E0077371}"/>
    <dgm:cxn modelId="{CDB92B54-FE2F-5548-950E-ABF949DB9A02}" type="presOf" srcId="{AFCB557F-4B2E-694E-BEAB-0A13B8A65750}" destId="{BE847106-F1C5-F94F-BAD1-F7FDB36E5184}" srcOrd="1" destOrd="0" presId="urn:microsoft.com/office/officeart/2005/8/layout/list1"/>
    <dgm:cxn modelId="{66043858-1E24-CA41-8CF5-42F3DBA86A14}" srcId="{BB2107DD-7A19-4642-AB76-F5CECC15F760}" destId="{C01D3253-A14B-E446-AF97-8139C7A99CF3}" srcOrd="1" destOrd="0" parTransId="{9CDE4A59-C0FA-9D47-9E37-7C57FEC2F22B}" sibTransId="{5DAC39A1-B3C5-304C-A0E2-F9C219030C52}"/>
    <dgm:cxn modelId="{65BB0285-EC32-AF44-9A8E-0EE8A0730C83}" type="presOf" srcId="{404B7FE8-4C73-3D4A-A543-9A5B86E3D90F}" destId="{3B8C9020-6D8A-3C4D-8EFA-8AC2756FEE2D}" srcOrd="0" destOrd="0" presId="urn:microsoft.com/office/officeart/2005/8/layout/list1"/>
    <dgm:cxn modelId="{F6BABD8C-9754-4873-932C-F1B829095ECC}" type="presOf" srcId="{E2CA4F3A-E1B0-4723-837F-8FC160B733AF}" destId="{10528D38-38FC-41C2-980F-7C94699B4B0F}" srcOrd="1" destOrd="0" presId="urn:microsoft.com/office/officeart/2005/8/layout/list1"/>
    <dgm:cxn modelId="{4D46639F-4752-5C48-BB55-31E98A8F9C31}" type="presOf" srcId="{BB2107DD-7A19-4642-AB76-F5CECC15F760}" destId="{DFF5D230-9BF7-F64E-AD28-172E057C1D65}" srcOrd="0" destOrd="0" presId="urn:microsoft.com/office/officeart/2005/8/layout/list1"/>
    <dgm:cxn modelId="{FAF164A3-0229-7841-A034-837CB8A518D0}" type="presOf" srcId="{C01D3253-A14B-E446-AF97-8139C7A99CF3}" destId="{25CC55F4-08C9-5C40-81AC-EAC6DE008C28}" srcOrd="1" destOrd="0" presId="urn:microsoft.com/office/officeart/2005/8/layout/list1"/>
    <dgm:cxn modelId="{027CF3A7-BB6D-1541-B70B-DD203220AE4C}" type="presOf" srcId="{56148023-F0D3-BA4E-BAC3-8CE7BFAEC83D}" destId="{CFA86B41-B268-3546-A5EB-5C9AA15F8954}" srcOrd="0" destOrd="0" presId="urn:microsoft.com/office/officeart/2005/8/layout/list1"/>
    <dgm:cxn modelId="{705144B2-2C94-4B43-8B87-9B332DD67E18}" srcId="{BB2107DD-7A19-4642-AB76-F5CECC15F760}" destId="{AFCB557F-4B2E-694E-BEAB-0A13B8A65750}" srcOrd="3" destOrd="0" parTransId="{8E581B72-622A-7E41-981C-AE0943FE0874}" sibTransId="{BBF05724-59D8-EB4A-95E3-7B2BA5B13F9A}"/>
    <dgm:cxn modelId="{74B111D3-DB2E-3D4F-87A5-A73790D2EDEB}" type="presOf" srcId="{56148023-F0D3-BA4E-BAC3-8CE7BFAEC83D}" destId="{37450A63-FF09-924E-81CF-3DB95229C4C9}" srcOrd="1" destOrd="0" presId="urn:microsoft.com/office/officeart/2005/8/layout/list1"/>
    <dgm:cxn modelId="{3AB7D1E1-4A0C-4377-B0EE-C16B52145031}" type="presOf" srcId="{90074DEA-CB28-463C-A5DB-D209D9C5431B}" destId="{D56E7E24-523B-4F68-AC9C-CD938E50635D}" srcOrd="1" destOrd="0" presId="urn:microsoft.com/office/officeart/2005/8/layout/list1"/>
    <dgm:cxn modelId="{173957F0-F3B1-964F-8DA8-F12E2FAE20C9}" srcId="{BB2107DD-7A19-4642-AB76-F5CECC15F760}" destId="{56148023-F0D3-BA4E-BAC3-8CE7BFAEC83D}" srcOrd="4" destOrd="0" parTransId="{08101D51-D682-6145-A470-6482C7DB2150}" sibTransId="{4232DD86-33FA-BB4A-B1F8-FBE8F62A7BCA}"/>
    <dgm:cxn modelId="{31067E34-D555-4D70-954B-0DCE7F405CB2}" type="presParOf" srcId="{DFF5D230-9BF7-F64E-AD28-172E057C1D65}" destId="{D0D26C53-C047-41B0-9C41-BF60EF3C1523}" srcOrd="0" destOrd="0" presId="urn:microsoft.com/office/officeart/2005/8/layout/list1"/>
    <dgm:cxn modelId="{0117C7C2-F6CE-486B-9148-51C1595B3B90}" type="presParOf" srcId="{D0D26C53-C047-41B0-9C41-BF60EF3C1523}" destId="{0F5A7753-EEF9-4B30-A769-0D7F9670A367}" srcOrd="0" destOrd="0" presId="urn:microsoft.com/office/officeart/2005/8/layout/list1"/>
    <dgm:cxn modelId="{946F503D-1DB5-4308-B084-A57A945B20E5}" type="presParOf" srcId="{D0D26C53-C047-41B0-9C41-BF60EF3C1523}" destId="{10528D38-38FC-41C2-980F-7C94699B4B0F}" srcOrd="1" destOrd="0" presId="urn:microsoft.com/office/officeart/2005/8/layout/list1"/>
    <dgm:cxn modelId="{27E82BFB-4EC0-4DC5-BFB9-58B513B77E31}" type="presParOf" srcId="{DFF5D230-9BF7-F64E-AD28-172E057C1D65}" destId="{027CE6BE-7D1A-4631-BD63-747750E88B9E}" srcOrd="1" destOrd="0" presId="urn:microsoft.com/office/officeart/2005/8/layout/list1"/>
    <dgm:cxn modelId="{6617E950-2EE1-4326-A9E1-22B8CEC11D9E}" type="presParOf" srcId="{DFF5D230-9BF7-F64E-AD28-172E057C1D65}" destId="{34C90ABA-3915-420F-B1C0-90D7043F7106}" srcOrd="2" destOrd="0" presId="urn:microsoft.com/office/officeart/2005/8/layout/list1"/>
    <dgm:cxn modelId="{DC27C18D-F61B-470C-A672-88409D948065}" type="presParOf" srcId="{DFF5D230-9BF7-F64E-AD28-172E057C1D65}" destId="{B8871597-CCE0-491B-8524-39867EC62AFB}" srcOrd="3" destOrd="0" presId="urn:microsoft.com/office/officeart/2005/8/layout/list1"/>
    <dgm:cxn modelId="{8198B83F-F887-4F4A-8639-611D6AD2EBAB}" type="presParOf" srcId="{DFF5D230-9BF7-F64E-AD28-172E057C1D65}" destId="{45DEB797-B080-9C4A-9BD0-19A074E846FD}" srcOrd="4" destOrd="0" presId="urn:microsoft.com/office/officeart/2005/8/layout/list1"/>
    <dgm:cxn modelId="{928A4565-965B-D048-8DBD-922566A58068}" type="presParOf" srcId="{45DEB797-B080-9C4A-9BD0-19A074E846FD}" destId="{46C5474E-4F50-7042-ADBB-2D7C7132B81D}" srcOrd="0" destOrd="0" presId="urn:microsoft.com/office/officeart/2005/8/layout/list1"/>
    <dgm:cxn modelId="{F1034956-4AA3-3C40-9EE0-A6C5ADE3B154}" type="presParOf" srcId="{45DEB797-B080-9C4A-9BD0-19A074E846FD}" destId="{25CC55F4-08C9-5C40-81AC-EAC6DE008C28}" srcOrd="1" destOrd="0" presId="urn:microsoft.com/office/officeart/2005/8/layout/list1"/>
    <dgm:cxn modelId="{5657F324-95DF-F645-93B0-9B3CA81C395E}" type="presParOf" srcId="{DFF5D230-9BF7-F64E-AD28-172E057C1D65}" destId="{9283A7F3-AA25-224E-9A6A-DE05A51F84C7}" srcOrd="5" destOrd="0" presId="urn:microsoft.com/office/officeart/2005/8/layout/list1"/>
    <dgm:cxn modelId="{3973D0B3-EEC0-1247-8A69-3373CDE69D37}" type="presParOf" srcId="{DFF5D230-9BF7-F64E-AD28-172E057C1D65}" destId="{15D00B15-3F1A-3242-9BB1-FD01D59DB75D}" srcOrd="6" destOrd="0" presId="urn:microsoft.com/office/officeart/2005/8/layout/list1"/>
    <dgm:cxn modelId="{FD20230A-CD23-FE43-8015-8B64DDDC3AD7}" type="presParOf" srcId="{DFF5D230-9BF7-F64E-AD28-172E057C1D65}" destId="{52F03939-EB1C-B848-9EF2-A860CD5ADFFB}" srcOrd="7" destOrd="0" presId="urn:microsoft.com/office/officeart/2005/8/layout/list1"/>
    <dgm:cxn modelId="{8BE71634-F4B1-FF42-BF71-1669B177784B}" type="presParOf" srcId="{DFF5D230-9BF7-F64E-AD28-172E057C1D65}" destId="{2F0A1DA5-4546-2649-8FB3-B4359C5F68A9}" srcOrd="8" destOrd="0" presId="urn:microsoft.com/office/officeart/2005/8/layout/list1"/>
    <dgm:cxn modelId="{6DCA252D-F2E4-E142-8BC4-69D2CA1C4F53}" type="presParOf" srcId="{2F0A1DA5-4546-2649-8FB3-B4359C5F68A9}" destId="{3B8C9020-6D8A-3C4D-8EFA-8AC2756FEE2D}" srcOrd="0" destOrd="0" presId="urn:microsoft.com/office/officeart/2005/8/layout/list1"/>
    <dgm:cxn modelId="{48CB758C-3FC1-8247-A2F8-A8278D2A7ABD}" type="presParOf" srcId="{2F0A1DA5-4546-2649-8FB3-B4359C5F68A9}" destId="{8436203D-9D06-E84F-ACC7-C377E615B322}" srcOrd="1" destOrd="0" presId="urn:microsoft.com/office/officeart/2005/8/layout/list1"/>
    <dgm:cxn modelId="{B74ED721-AB6D-C14D-BC34-43412942481A}" type="presParOf" srcId="{DFF5D230-9BF7-F64E-AD28-172E057C1D65}" destId="{44484B34-A390-2E40-BFA4-56B9E8BB6C3A}" srcOrd="9" destOrd="0" presId="urn:microsoft.com/office/officeart/2005/8/layout/list1"/>
    <dgm:cxn modelId="{0DB93E46-42CC-404D-BDF2-EA80C265FB1C}" type="presParOf" srcId="{DFF5D230-9BF7-F64E-AD28-172E057C1D65}" destId="{AFC032DE-356A-474D-AD77-60A7E7B4E01B}" srcOrd="10" destOrd="0" presId="urn:microsoft.com/office/officeart/2005/8/layout/list1"/>
    <dgm:cxn modelId="{31CAC5BD-BA12-3B4A-A527-1BE7C1E4465D}" type="presParOf" srcId="{DFF5D230-9BF7-F64E-AD28-172E057C1D65}" destId="{6BFCF0B7-6F5F-BB43-A473-DB9358096BED}" srcOrd="11" destOrd="0" presId="urn:microsoft.com/office/officeart/2005/8/layout/list1"/>
    <dgm:cxn modelId="{4A3D533C-A6C9-534D-84D4-871ECCD81297}" type="presParOf" srcId="{DFF5D230-9BF7-F64E-AD28-172E057C1D65}" destId="{EA5251D1-31BC-8645-8675-121804F4169E}" srcOrd="12" destOrd="0" presId="urn:microsoft.com/office/officeart/2005/8/layout/list1"/>
    <dgm:cxn modelId="{A84B67E0-A016-0C49-84E1-7CA10EE796BD}" type="presParOf" srcId="{EA5251D1-31BC-8645-8675-121804F4169E}" destId="{C47BCA95-97FF-7D4D-8AB9-D686B7DC0A2B}" srcOrd="0" destOrd="0" presId="urn:microsoft.com/office/officeart/2005/8/layout/list1"/>
    <dgm:cxn modelId="{2A932A37-AFF3-9D43-853E-08E2F273FC1F}" type="presParOf" srcId="{EA5251D1-31BC-8645-8675-121804F4169E}" destId="{BE847106-F1C5-F94F-BAD1-F7FDB36E5184}" srcOrd="1" destOrd="0" presId="urn:microsoft.com/office/officeart/2005/8/layout/list1"/>
    <dgm:cxn modelId="{E94A0B44-4AEF-8E44-B2F1-AA68858AB1B4}" type="presParOf" srcId="{DFF5D230-9BF7-F64E-AD28-172E057C1D65}" destId="{E4F2FFF5-ACB3-A443-90CE-8E4BA837B850}" srcOrd="13" destOrd="0" presId="urn:microsoft.com/office/officeart/2005/8/layout/list1"/>
    <dgm:cxn modelId="{CA648556-4D44-3F4E-858E-727577DB9620}" type="presParOf" srcId="{DFF5D230-9BF7-F64E-AD28-172E057C1D65}" destId="{934D731E-CF66-5D41-A9F3-F1D04E95B76C}" srcOrd="14" destOrd="0" presId="urn:microsoft.com/office/officeart/2005/8/layout/list1"/>
    <dgm:cxn modelId="{E93ED425-0A5F-7646-9DC3-3F4B558A0E0E}" type="presParOf" srcId="{DFF5D230-9BF7-F64E-AD28-172E057C1D65}" destId="{BE7DDEEC-B4AC-4F4A-8778-1DEDB869BF0A}" srcOrd="15" destOrd="0" presId="urn:microsoft.com/office/officeart/2005/8/layout/list1"/>
    <dgm:cxn modelId="{54438547-96D7-1544-812F-EE06EA366876}" type="presParOf" srcId="{DFF5D230-9BF7-F64E-AD28-172E057C1D65}" destId="{04837DA4-48A0-BD40-B95F-4FBE68CCD90F}" srcOrd="16" destOrd="0" presId="urn:microsoft.com/office/officeart/2005/8/layout/list1"/>
    <dgm:cxn modelId="{C2A6753D-728E-384A-B3D8-08B90156D198}" type="presParOf" srcId="{04837DA4-48A0-BD40-B95F-4FBE68CCD90F}" destId="{CFA86B41-B268-3546-A5EB-5C9AA15F8954}" srcOrd="0" destOrd="0" presId="urn:microsoft.com/office/officeart/2005/8/layout/list1"/>
    <dgm:cxn modelId="{7332232E-1788-7140-ADC4-FD3E31B8B581}" type="presParOf" srcId="{04837DA4-48A0-BD40-B95F-4FBE68CCD90F}" destId="{37450A63-FF09-924E-81CF-3DB95229C4C9}" srcOrd="1" destOrd="0" presId="urn:microsoft.com/office/officeart/2005/8/layout/list1"/>
    <dgm:cxn modelId="{174A52B5-0548-E944-8414-C71C726F6982}" type="presParOf" srcId="{DFF5D230-9BF7-F64E-AD28-172E057C1D65}" destId="{6E74CD9F-9BF9-044F-B1C9-E7028140865C}" srcOrd="17" destOrd="0" presId="urn:microsoft.com/office/officeart/2005/8/layout/list1"/>
    <dgm:cxn modelId="{ED80DB24-B2DD-6846-B037-4EED00CA4453}" type="presParOf" srcId="{DFF5D230-9BF7-F64E-AD28-172E057C1D65}" destId="{62C80CD4-D642-8844-87A6-039026334CFF}" srcOrd="18" destOrd="0" presId="urn:microsoft.com/office/officeart/2005/8/layout/list1"/>
    <dgm:cxn modelId="{219B52F7-C7D5-4FCB-B8AD-982BCB066796}" type="presParOf" srcId="{DFF5D230-9BF7-F64E-AD28-172E057C1D65}" destId="{4FCCDE92-018F-4EBD-8C98-BD4B84297DAC}" srcOrd="19" destOrd="0" presId="urn:microsoft.com/office/officeart/2005/8/layout/list1"/>
    <dgm:cxn modelId="{7681AB75-46D7-43D6-BCB8-9998B4F2EA96}" type="presParOf" srcId="{DFF5D230-9BF7-F64E-AD28-172E057C1D65}" destId="{2E438FBC-1BC1-425E-B0C8-117A5306039B}" srcOrd="20" destOrd="0" presId="urn:microsoft.com/office/officeart/2005/8/layout/list1"/>
    <dgm:cxn modelId="{D3E7C382-A4CA-43E1-BBCB-D63C80F1F45F}" type="presParOf" srcId="{2E438FBC-1BC1-425E-B0C8-117A5306039B}" destId="{EDAC2FBA-3C06-4660-BD84-AE0A74406415}" srcOrd="0" destOrd="0" presId="urn:microsoft.com/office/officeart/2005/8/layout/list1"/>
    <dgm:cxn modelId="{1C1E6C05-7110-4328-9B1D-9520FE450F11}" type="presParOf" srcId="{2E438FBC-1BC1-425E-B0C8-117A5306039B}" destId="{D56E7E24-523B-4F68-AC9C-CD938E50635D}" srcOrd="1" destOrd="0" presId="urn:microsoft.com/office/officeart/2005/8/layout/list1"/>
    <dgm:cxn modelId="{94AED3FF-FAEF-4BE7-81DA-AED1416448D0}" type="presParOf" srcId="{DFF5D230-9BF7-F64E-AD28-172E057C1D65}" destId="{68730FE9-88E1-4351-B37D-6BDCBF0F59C3}" srcOrd="21" destOrd="0" presId="urn:microsoft.com/office/officeart/2005/8/layout/list1"/>
    <dgm:cxn modelId="{3D4842BA-A78F-43CC-896A-2AE5B1FF5E7C}" type="presParOf" srcId="{DFF5D230-9BF7-F64E-AD28-172E057C1D65}" destId="{76D8F7AA-D41F-4471-89C4-0D8389B83EC6}" srcOrd="22" destOrd="0" presId="urn:microsoft.com/office/officeart/2005/8/layout/lis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2107DD-7A19-4642-AB76-F5CECC15F760}" type="doc">
      <dgm:prSet loTypeId="urn:microsoft.com/office/officeart/2005/8/layout/list1" loCatId="" qsTypeId="urn:microsoft.com/office/officeart/2005/8/quickstyle/simple3" qsCatId="simple" csTypeId="urn:microsoft.com/office/officeart/2005/8/colors/accent6_3" csCatId="accent6" phldr="1"/>
      <dgm:spPr/>
      <dgm:t>
        <a:bodyPr/>
        <a:lstStyle/>
        <a:p>
          <a:endParaRPr lang="it-IT"/>
        </a:p>
      </dgm:t>
    </dgm:pt>
    <dgm:pt modelId="{C01D3253-A14B-E446-AF97-8139C7A99CF3}">
      <dgm:prSet phldrT="[Testo]" custT="1"/>
      <dgm:spPr/>
      <dgm:t>
        <a:bodyPr/>
        <a:lstStyle/>
        <a:p>
          <a:pPr algn="ctr"/>
          <a:r>
            <a:rPr lang="it-IT" sz="2000" dirty="0"/>
            <a:t>Stagionalità</a:t>
          </a:r>
        </a:p>
      </dgm:t>
    </dgm:pt>
    <dgm:pt modelId="{9CDE4A59-C0FA-9D47-9E37-7C57FEC2F22B}" type="parTrans" cxnId="{66043858-1E24-CA41-8CF5-42F3DBA86A14}">
      <dgm:prSet/>
      <dgm:spPr/>
      <dgm:t>
        <a:bodyPr/>
        <a:lstStyle/>
        <a:p>
          <a:pPr algn="ctr"/>
          <a:endParaRPr lang="it-IT" sz="2800"/>
        </a:p>
      </dgm:t>
    </dgm:pt>
    <dgm:pt modelId="{5DAC39A1-B3C5-304C-A0E2-F9C219030C52}" type="sibTrans" cxnId="{66043858-1E24-CA41-8CF5-42F3DBA86A14}">
      <dgm:prSet/>
      <dgm:spPr/>
      <dgm:t>
        <a:bodyPr/>
        <a:lstStyle/>
        <a:p>
          <a:pPr algn="ctr"/>
          <a:endParaRPr lang="it-IT" sz="2800"/>
        </a:p>
      </dgm:t>
    </dgm:pt>
    <dgm:pt modelId="{404B7FE8-4C73-3D4A-A543-9A5B86E3D90F}">
      <dgm:prSet custT="1"/>
      <dgm:spPr/>
      <dgm:t>
        <a:bodyPr/>
        <a:lstStyle/>
        <a:p>
          <a:pPr algn="ctr"/>
          <a:r>
            <a:rPr lang="it-IT" sz="2000" dirty="0"/>
            <a:t>Biodiversità</a:t>
          </a:r>
        </a:p>
      </dgm:t>
    </dgm:pt>
    <dgm:pt modelId="{1F84869E-8819-FF4C-8605-4B63B6B98247}" type="parTrans" cxnId="{2075F770-D12D-7740-ACC5-BCF6F929174B}">
      <dgm:prSet/>
      <dgm:spPr/>
      <dgm:t>
        <a:bodyPr/>
        <a:lstStyle/>
        <a:p>
          <a:pPr algn="ctr"/>
          <a:endParaRPr lang="it-IT" sz="2800"/>
        </a:p>
      </dgm:t>
    </dgm:pt>
    <dgm:pt modelId="{E6C46EC1-8AC6-954E-8E27-1B13E0077371}" type="sibTrans" cxnId="{2075F770-D12D-7740-ACC5-BCF6F929174B}">
      <dgm:prSet/>
      <dgm:spPr/>
      <dgm:t>
        <a:bodyPr/>
        <a:lstStyle/>
        <a:p>
          <a:pPr algn="ctr"/>
          <a:endParaRPr lang="it-IT" sz="2800"/>
        </a:p>
      </dgm:t>
    </dgm:pt>
    <dgm:pt modelId="{AFCB557F-4B2E-694E-BEAB-0A13B8A65750}">
      <dgm:prSet custT="1"/>
      <dgm:spPr/>
      <dgm:t>
        <a:bodyPr/>
        <a:lstStyle/>
        <a:p>
          <a:pPr algn="ctr"/>
          <a:r>
            <a:rPr lang="it-IT" sz="2000" dirty="0"/>
            <a:t>Non sprecare/Frugalità/sobrietà</a:t>
          </a:r>
        </a:p>
      </dgm:t>
    </dgm:pt>
    <dgm:pt modelId="{8E581B72-622A-7E41-981C-AE0943FE0874}" type="parTrans" cxnId="{705144B2-2C94-4B43-8B87-9B332DD67E18}">
      <dgm:prSet/>
      <dgm:spPr/>
      <dgm:t>
        <a:bodyPr/>
        <a:lstStyle/>
        <a:p>
          <a:pPr algn="ctr"/>
          <a:endParaRPr lang="it-IT" sz="2800"/>
        </a:p>
      </dgm:t>
    </dgm:pt>
    <dgm:pt modelId="{BBF05724-59D8-EB4A-95E3-7B2BA5B13F9A}" type="sibTrans" cxnId="{705144B2-2C94-4B43-8B87-9B332DD67E18}">
      <dgm:prSet/>
      <dgm:spPr/>
      <dgm:t>
        <a:bodyPr/>
        <a:lstStyle/>
        <a:p>
          <a:pPr algn="ctr"/>
          <a:endParaRPr lang="it-IT" sz="2800"/>
        </a:p>
      </dgm:t>
    </dgm:pt>
    <dgm:pt modelId="{F5F29D2E-6CAC-8C40-9896-732361100173}">
      <dgm:prSet phldrT="[Testo]" custT="1"/>
      <dgm:spPr/>
      <dgm:t>
        <a:bodyPr/>
        <a:lstStyle/>
        <a:p>
          <a:pPr algn="ctr"/>
          <a:r>
            <a:rPr lang="it-IT" sz="2000" dirty="0"/>
            <a:t>Conservazione ambientale e paesaggistica</a:t>
          </a:r>
        </a:p>
      </dgm:t>
    </dgm:pt>
    <dgm:pt modelId="{9E12065C-43DF-D344-A8ED-87715645C31E}" type="sibTrans" cxnId="{DECE07FA-62D0-4149-8174-F1C4827D2044}">
      <dgm:prSet/>
      <dgm:spPr/>
      <dgm:t>
        <a:bodyPr/>
        <a:lstStyle/>
        <a:p>
          <a:pPr algn="ctr"/>
          <a:endParaRPr lang="it-IT" sz="2800"/>
        </a:p>
      </dgm:t>
    </dgm:pt>
    <dgm:pt modelId="{40A0D93F-B635-BD41-B160-82F3E5940FAD}" type="parTrans" cxnId="{DECE07FA-62D0-4149-8174-F1C4827D2044}">
      <dgm:prSet/>
      <dgm:spPr/>
      <dgm:t>
        <a:bodyPr/>
        <a:lstStyle/>
        <a:p>
          <a:pPr algn="ctr"/>
          <a:endParaRPr lang="it-IT" sz="2800"/>
        </a:p>
      </dgm:t>
    </dgm:pt>
    <dgm:pt modelId="{E39E9B84-D660-4598-9B44-635551359B9A}">
      <dgm:prSet custT="1"/>
      <dgm:spPr/>
      <dgm:t>
        <a:bodyPr/>
        <a:lstStyle/>
        <a:p>
          <a:pPr algn="ctr"/>
          <a:r>
            <a:rPr lang="it-IT" sz="2000" dirty="0"/>
            <a:t>Gestire i rifiuti</a:t>
          </a:r>
          <a:endParaRPr lang="it-IT" sz="1200" dirty="0"/>
        </a:p>
      </dgm:t>
    </dgm:pt>
    <dgm:pt modelId="{6CC8F122-B839-4087-8B8B-681BEE84F784}" type="parTrans" cxnId="{3AF61536-31EB-4EF4-80CD-FA8A1AFA099C}">
      <dgm:prSet/>
      <dgm:spPr/>
      <dgm:t>
        <a:bodyPr/>
        <a:lstStyle/>
        <a:p>
          <a:endParaRPr lang="it-IT"/>
        </a:p>
      </dgm:t>
    </dgm:pt>
    <dgm:pt modelId="{8C1D3AB8-EBA2-4199-A723-1306A04B1FBC}" type="sibTrans" cxnId="{3AF61536-31EB-4EF4-80CD-FA8A1AFA099C}">
      <dgm:prSet/>
      <dgm:spPr/>
      <dgm:t>
        <a:bodyPr/>
        <a:lstStyle/>
        <a:p>
          <a:endParaRPr lang="it-IT"/>
        </a:p>
      </dgm:t>
    </dgm:pt>
    <dgm:pt modelId="{744C36B0-4AB0-441A-A28C-18703298A97C}">
      <dgm:prSet custT="1"/>
      <dgm:spPr/>
      <dgm:t>
        <a:bodyPr/>
        <a:lstStyle/>
        <a:p>
          <a:pPr algn="ctr"/>
          <a:r>
            <a:rPr lang="it-IT" sz="2000" dirty="0"/>
            <a:t>Ottimizzare le risorse e usare quelle rinnovabili</a:t>
          </a:r>
        </a:p>
      </dgm:t>
    </dgm:pt>
    <dgm:pt modelId="{9EA335D4-9519-4AFD-A65D-942919BB0E17}" type="parTrans" cxnId="{60BFDB67-6605-4C77-8666-AD2D932DACC1}">
      <dgm:prSet/>
      <dgm:spPr/>
      <dgm:t>
        <a:bodyPr/>
        <a:lstStyle/>
        <a:p>
          <a:endParaRPr lang="it-IT"/>
        </a:p>
      </dgm:t>
    </dgm:pt>
    <dgm:pt modelId="{E1750FF0-229C-48DF-AE10-1B23D0085715}" type="sibTrans" cxnId="{60BFDB67-6605-4C77-8666-AD2D932DACC1}">
      <dgm:prSet/>
      <dgm:spPr/>
      <dgm:t>
        <a:bodyPr/>
        <a:lstStyle/>
        <a:p>
          <a:endParaRPr lang="it-IT"/>
        </a:p>
      </dgm:t>
    </dgm:pt>
    <dgm:pt modelId="{DFF5D230-9BF7-F64E-AD28-172E057C1D65}" type="pres">
      <dgm:prSet presAssocID="{BB2107DD-7A19-4642-AB76-F5CECC15F760}" presName="linear" presStyleCnt="0">
        <dgm:presLayoutVars>
          <dgm:dir/>
          <dgm:animLvl val="lvl"/>
          <dgm:resizeHandles val="exact"/>
        </dgm:presLayoutVars>
      </dgm:prSet>
      <dgm:spPr/>
    </dgm:pt>
    <dgm:pt modelId="{E4F59282-636C-EF46-B22E-48A74D1116E2}" type="pres">
      <dgm:prSet presAssocID="{F5F29D2E-6CAC-8C40-9896-732361100173}" presName="parentLin" presStyleCnt="0"/>
      <dgm:spPr/>
    </dgm:pt>
    <dgm:pt modelId="{0D0CD01C-A342-174A-86F4-20602B94F02A}" type="pres">
      <dgm:prSet presAssocID="{F5F29D2E-6CAC-8C40-9896-732361100173}" presName="parentLeftMargin" presStyleLbl="node1" presStyleIdx="0" presStyleCnt="6"/>
      <dgm:spPr/>
    </dgm:pt>
    <dgm:pt modelId="{465FE5DE-DDB0-5848-8A45-E1DAE7CAB58F}" type="pres">
      <dgm:prSet presAssocID="{F5F29D2E-6CAC-8C40-9896-73236110017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71CDEB0-34CE-FB40-BCA3-4D6C4AC9CEF7}" type="pres">
      <dgm:prSet presAssocID="{F5F29D2E-6CAC-8C40-9896-732361100173}" presName="negativeSpace" presStyleCnt="0"/>
      <dgm:spPr/>
    </dgm:pt>
    <dgm:pt modelId="{EAD7BB49-D269-2941-9D59-26884FC267D3}" type="pres">
      <dgm:prSet presAssocID="{F5F29D2E-6CAC-8C40-9896-732361100173}" presName="childText" presStyleLbl="conFgAcc1" presStyleIdx="0" presStyleCnt="6">
        <dgm:presLayoutVars>
          <dgm:bulletEnabled val="1"/>
        </dgm:presLayoutVars>
      </dgm:prSet>
      <dgm:spPr/>
    </dgm:pt>
    <dgm:pt modelId="{85CF1EB7-EAF9-D44D-900A-ED1C5FC9E8EF}" type="pres">
      <dgm:prSet presAssocID="{9E12065C-43DF-D344-A8ED-87715645C31E}" presName="spaceBetweenRectangles" presStyleCnt="0"/>
      <dgm:spPr/>
    </dgm:pt>
    <dgm:pt modelId="{45DEB797-B080-9C4A-9BD0-19A074E846FD}" type="pres">
      <dgm:prSet presAssocID="{C01D3253-A14B-E446-AF97-8139C7A99CF3}" presName="parentLin" presStyleCnt="0"/>
      <dgm:spPr/>
    </dgm:pt>
    <dgm:pt modelId="{46C5474E-4F50-7042-ADBB-2D7C7132B81D}" type="pres">
      <dgm:prSet presAssocID="{C01D3253-A14B-E446-AF97-8139C7A99CF3}" presName="parentLeftMargin" presStyleLbl="node1" presStyleIdx="0" presStyleCnt="6"/>
      <dgm:spPr/>
    </dgm:pt>
    <dgm:pt modelId="{25CC55F4-08C9-5C40-81AC-EAC6DE008C28}" type="pres">
      <dgm:prSet presAssocID="{C01D3253-A14B-E446-AF97-8139C7A99CF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283A7F3-AA25-224E-9A6A-DE05A51F84C7}" type="pres">
      <dgm:prSet presAssocID="{C01D3253-A14B-E446-AF97-8139C7A99CF3}" presName="negativeSpace" presStyleCnt="0"/>
      <dgm:spPr/>
    </dgm:pt>
    <dgm:pt modelId="{15D00B15-3F1A-3242-9BB1-FD01D59DB75D}" type="pres">
      <dgm:prSet presAssocID="{C01D3253-A14B-E446-AF97-8139C7A99CF3}" presName="childText" presStyleLbl="conFgAcc1" presStyleIdx="1" presStyleCnt="6">
        <dgm:presLayoutVars>
          <dgm:bulletEnabled val="1"/>
        </dgm:presLayoutVars>
      </dgm:prSet>
      <dgm:spPr/>
    </dgm:pt>
    <dgm:pt modelId="{52F03939-EB1C-B848-9EF2-A860CD5ADFFB}" type="pres">
      <dgm:prSet presAssocID="{5DAC39A1-B3C5-304C-A0E2-F9C219030C52}" presName="spaceBetweenRectangles" presStyleCnt="0"/>
      <dgm:spPr/>
    </dgm:pt>
    <dgm:pt modelId="{2F0A1DA5-4546-2649-8FB3-B4359C5F68A9}" type="pres">
      <dgm:prSet presAssocID="{404B7FE8-4C73-3D4A-A543-9A5B86E3D90F}" presName="parentLin" presStyleCnt="0"/>
      <dgm:spPr/>
    </dgm:pt>
    <dgm:pt modelId="{3B8C9020-6D8A-3C4D-8EFA-8AC2756FEE2D}" type="pres">
      <dgm:prSet presAssocID="{404B7FE8-4C73-3D4A-A543-9A5B86E3D90F}" presName="parentLeftMargin" presStyleLbl="node1" presStyleIdx="1" presStyleCnt="6"/>
      <dgm:spPr/>
    </dgm:pt>
    <dgm:pt modelId="{8436203D-9D06-E84F-ACC7-C377E615B322}" type="pres">
      <dgm:prSet presAssocID="{404B7FE8-4C73-3D4A-A543-9A5B86E3D90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4484B34-A390-2E40-BFA4-56B9E8BB6C3A}" type="pres">
      <dgm:prSet presAssocID="{404B7FE8-4C73-3D4A-A543-9A5B86E3D90F}" presName="negativeSpace" presStyleCnt="0"/>
      <dgm:spPr/>
    </dgm:pt>
    <dgm:pt modelId="{AFC032DE-356A-474D-AD77-60A7E7B4E01B}" type="pres">
      <dgm:prSet presAssocID="{404B7FE8-4C73-3D4A-A543-9A5B86E3D90F}" presName="childText" presStyleLbl="conFgAcc1" presStyleIdx="2" presStyleCnt="6">
        <dgm:presLayoutVars>
          <dgm:bulletEnabled val="1"/>
        </dgm:presLayoutVars>
      </dgm:prSet>
      <dgm:spPr/>
    </dgm:pt>
    <dgm:pt modelId="{6BFCF0B7-6F5F-BB43-A473-DB9358096BED}" type="pres">
      <dgm:prSet presAssocID="{E6C46EC1-8AC6-954E-8E27-1B13E0077371}" presName="spaceBetweenRectangles" presStyleCnt="0"/>
      <dgm:spPr/>
    </dgm:pt>
    <dgm:pt modelId="{EA5251D1-31BC-8645-8675-121804F4169E}" type="pres">
      <dgm:prSet presAssocID="{AFCB557F-4B2E-694E-BEAB-0A13B8A65750}" presName="parentLin" presStyleCnt="0"/>
      <dgm:spPr/>
    </dgm:pt>
    <dgm:pt modelId="{C47BCA95-97FF-7D4D-8AB9-D686B7DC0A2B}" type="pres">
      <dgm:prSet presAssocID="{AFCB557F-4B2E-694E-BEAB-0A13B8A65750}" presName="parentLeftMargin" presStyleLbl="node1" presStyleIdx="2" presStyleCnt="6"/>
      <dgm:spPr/>
    </dgm:pt>
    <dgm:pt modelId="{BE847106-F1C5-F94F-BAD1-F7FDB36E5184}" type="pres">
      <dgm:prSet presAssocID="{AFCB557F-4B2E-694E-BEAB-0A13B8A6575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4F2FFF5-ACB3-A443-90CE-8E4BA837B850}" type="pres">
      <dgm:prSet presAssocID="{AFCB557F-4B2E-694E-BEAB-0A13B8A65750}" presName="negativeSpace" presStyleCnt="0"/>
      <dgm:spPr/>
    </dgm:pt>
    <dgm:pt modelId="{934D731E-CF66-5D41-A9F3-F1D04E95B76C}" type="pres">
      <dgm:prSet presAssocID="{AFCB557F-4B2E-694E-BEAB-0A13B8A65750}" presName="childText" presStyleLbl="conFgAcc1" presStyleIdx="3" presStyleCnt="6">
        <dgm:presLayoutVars>
          <dgm:bulletEnabled val="1"/>
        </dgm:presLayoutVars>
      </dgm:prSet>
      <dgm:spPr/>
    </dgm:pt>
    <dgm:pt modelId="{3CFA7EF6-7454-41F4-B623-62E2CEF5B24F}" type="pres">
      <dgm:prSet presAssocID="{BBF05724-59D8-EB4A-95E3-7B2BA5B13F9A}" presName="spaceBetweenRectangles" presStyleCnt="0"/>
      <dgm:spPr/>
    </dgm:pt>
    <dgm:pt modelId="{5D19EDF3-5E7B-49E0-98B9-9D1E8CC58526}" type="pres">
      <dgm:prSet presAssocID="{E39E9B84-D660-4598-9B44-635551359B9A}" presName="parentLin" presStyleCnt="0"/>
      <dgm:spPr/>
    </dgm:pt>
    <dgm:pt modelId="{14B6F298-9107-4A1E-8FEC-4DF21D5A9C96}" type="pres">
      <dgm:prSet presAssocID="{E39E9B84-D660-4598-9B44-635551359B9A}" presName="parentLeftMargin" presStyleLbl="node1" presStyleIdx="3" presStyleCnt="6"/>
      <dgm:spPr/>
    </dgm:pt>
    <dgm:pt modelId="{28F4A40C-1A6F-4546-B371-3200D36E5A7E}" type="pres">
      <dgm:prSet presAssocID="{E39E9B84-D660-4598-9B44-635551359B9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B638D5E-39B7-4643-8814-80FE2A959B19}" type="pres">
      <dgm:prSet presAssocID="{E39E9B84-D660-4598-9B44-635551359B9A}" presName="negativeSpace" presStyleCnt="0"/>
      <dgm:spPr/>
    </dgm:pt>
    <dgm:pt modelId="{73E27BDD-66C3-408D-878A-597B7499D94A}" type="pres">
      <dgm:prSet presAssocID="{E39E9B84-D660-4598-9B44-635551359B9A}" presName="childText" presStyleLbl="conFgAcc1" presStyleIdx="4" presStyleCnt="6">
        <dgm:presLayoutVars>
          <dgm:bulletEnabled val="1"/>
        </dgm:presLayoutVars>
      </dgm:prSet>
      <dgm:spPr/>
    </dgm:pt>
    <dgm:pt modelId="{29D740DB-FA98-4695-8F59-3C0E5099FAB2}" type="pres">
      <dgm:prSet presAssocID="{8C1D3AB8-EBA2-4199-A723-1306A04B1FBC}" presName="spaceBetweenRectangles" presStyleCnt="0"/>
      <dgm:spPr/>
    </dgm:pt>
    <dgm:pt modelId="{C041CC1D-26C7-4D24-923A-A3379E6F95FB}" type="pres">
      <dgm:prSet presAssocID="{744C36B0-4AB0-441A-A28C-18703298A97C}" presName="parentLin" presStyleCnt="0"/>
      <dgm:spPr/>
    </dgm:pt>
    <dgm:pt modelId="{47BF7457-02A3-4C0B-88B6-E66E51877C67}" type="pres">
      <dgm:prSet presAssocID="{744C36B0-4AB0-441A-A28C-18703298A97C}" presName="parentLeftMargin" presStyleLbl="node1" presStyleIdx="4" presStyleCnt="6"/>
      <dgm:spPr/>
    </dgm:pt>
    <dgm:pt modelId="{F07EF819-2EC6-415B-BCEB-4C6CCD146A6C}" type="pres">
      <dgm:prSet presAssocID="{744C36B0-4AB0-441A-A28C-18703298A97C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AB8D8F69-0226-44BD-BD79-9D46BDD23F02}" type="pres">
      <dgm:prSet presAssocID="{744C36B0-4AB0-441A-A28C-18703298A97C}" presName="negativeSpace" presStyleCnt="0"/>
      <dgm:spPr/>
    </dgm:pt>
    <dgm:pt modelId="{8D5DBE33-E6F5-4B70-AD1C-8B8459D6BB36}" type="pres">
      <dgm:prSet presAssocID="{744C36B0-4AB0-441A-A28C-18703298A97C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12446C09-5C1F-8046-958A-DAF8C7A475B4}" type="presOf" srcId="{404B7FE8-4C73-3D4A-A543-9A5B86E3D90F}" destId="{8436203D-9D06-E84F-ACC7-C377E615B322}" srcOrd="1" destOrd="0" presId="urn:microsoft.com/office/officeart/2005/8/layout/list1"/>
    <dgm:cxn modelId="{22509512-347E-A64B-9961-8CCC29E06615}" type="presOf" srcId="{AFCB557F-4B2E-694E-BEAB-0A13B8A65750}" destId="{C47BCA95-97FF-7D4D-8AB9-D686B7DC0A2B}" srcOrd="0" destOrd="0" presId="urn:microsoft.com/office/officeart/2005/8/layout/list1"/>
    <dgm:cxn modelId="{66751F28-E83D-8E4A-B5B5-EEADE6821750}" type="presOf" srcId="{F5F29D2E-6CAC-8C40-9896-732361100173}" destId="{0D0CD01C-A342-174A-86F4-20602B94F02A}" srcOrd="0" destOrd="0" presId="urn:microsoft.com/office/officeart/2005/8/layout/list1"/>
    <dgm:cxn modelId="{3AF61536-31EB-4EF4-80CD-FA8A1AFA099C}" srcId="{BB2107DD-7A19-4642-AB76-F5CECC15F760}" destId="{E39E9B84-D660-4598-9B44-635551359B9A}" srcOrd="4" destOrd="0" parTransId="{6CC8F122-B839-4087-8B8B-681BEE84F784}" sibTransId="{8C1D3AB8-EBA2-4199-A723-1306A04B1FBC}"/>
    <dgm:cxn modelId="{DF32DD66-0BE7-E841-ACCE-20F534586E48}" type="presOf" srcId="{C01D3253-A14B-E446-AF97-8139C7A99CF3}" destId="{46C5474E-4F50-7042-ADBB-2D7C7132B81D}" srcOrd="0" destOrd="0" presId="urn:microsoft.com/office/officeart/2005/8/layout/list1"/>
    <dgm:cxn modelId="{60BFDB67-6605-4C77-8666-AD2D932DACC1}" srcId="{BB2107DD-7A19-4642-AB76-F5CECC15F760}" destId="{744C36B0-4AB0-441A-A28C-18703298A97C}" srcOrd="5" destOrd="0" parTransId="{9EA335D4-9519-4AFD-A65D-942919BB0E17}" sibTransId="{E1750FF0-229C-48DF-AE10-1B23D0085715}"/>
    <dgm:cxn modelId="{2075F770-D12D-7740-ACC5-BCF6F929174B}" srcId="{BB2107DD-7A19-4642-AB76-F5CECC15F760}" destId="{404B7FE8-4C73-3D4A-A543-9A5B86E3D90F}" srcOrd="2" destOrd="0" parTransId="{1F84869E-8819-FF4C-8605-4B63B6B98247}" sibTransId="{E6C46EC1-8AC6-954E-8E27-1B13E0077371}"/>
    <dgm:cxn modelId="{6A6BD172-DECC-417F-8072-DBA3E5F6F7E4}" type="presOf" srcId="{744C36B0-4AB0-441A-A28C-18703298A97C}" destId="{47BF7457-02A3-4C0B-88B6-E66E51877C67}" srcOrd="0" destOrd="0" presId="urn:microsoft.com/office/officeart/2005/8/layout/list1"/>
    <dgm:cxn modelId="{CDB92B54-FE2F-5548-950E-ABF949DB9A02}" type="presOf" srcId="{AFCB557F-4B2E-694E-BEAB-0A13B8A65750}" destId="{BE847106-F1C5-F94F-BAD1-F7FDB36E5184}" srcOrd="1" destOrd="0" presId="urn:microsoft.com/office/officeart/2005/8/layout/list1"/>
    <dgm:cxn modelId="{66043858-1E24-CA41-8CF5-42F3DBA86A14}" srcId="{BB2107DD-7A19-4642-AB76-F5CECC15F760}" destId="{C01D3253-A14B-E446-AF97-8139C7A99CF3}" srcOrd="1" destOrd="0" parTransId="{9CDE4A59-C0FA-9D47-9E37-7C57FEC2F22B}" sibTransId="{5DAC39A1-B3C5-304C-A0E2-F9C219030C52}"/>
    <dgm:cxn modelId="{68BB5E7F-8D44-4DC7-8AA6-82C41D6AB76F}" type="presOf" srcId="{E39E9B84-D660-4598-9B44-635551359B9A}" destId="{14B6F298-9107-4A1E-8FEC-4DF21D5A9C96}" srcOrd="0" destOrd="0" presId="urn:microsoft.com/office/officeart/2005/8/layout/list1"/>
    <dgm:cxn modelId="{65BB0285-EC32-AF44-9A8E-0EE8A0730C83}" type="presOf" srcId="{404B7FE8-4C73-3D4A-A543-9A5B86E3D90F}" destId="{3B8C9020-6D8A-3C4D-8EFA-8AC2756FEE2D}" srcOrd="0" destOrd="0" presId="urn:microsoft.com/office/officeart/2005/8/layout/list1"/>
    <dgm:cxn modelId="{73D0288C-2B57-4415-AEF3-86AA082786D7}" type="presOf" srcId="{E39E9B84-D660-4598-9B44-635551359B9A}" destId="{28F4A40C-1A6F-4546-B371-3200D36E5A7E}" srcOrd="1" destOrd="0" presId="urn:microsoft.com/office/officeart/2005/8/layout/list1"/>
    <dgm:cxn modelId="{4D46639F-4752-5C48-BB55-31E98A8F9C31}" type="presOf" srcId="{BB2107DD-7A19-4642-AB76-F5CECC15F760}" destId="{DFF5D230-9BF7-F64E-AD28-172E057C1D65}" srcOrd="0" destOrd="0" presId="urn:microsoft.com/office/officeart/2005/8/layout/list1"/>
    <dgm:cxn modelId="{FAF164A3-0229-7841-A034-837CB8A518D0}" type="presOf" srcId="{C01D3253-A14B-E446-AF97-8139C7A99CF3}" destId="{25CC55F4-08C9-5C40-81AC-EAC6DE008C28}" srcOrd="1" destOrd="0" presId="urn:microsoft.com/office/officeart/2005/8/layout/list1"/>
    <dgm:cxn modelId="{705144B2-2C94-4B43-8B87-9B332DD67E18}" srcId="{BB2107DD-7A19-4642-AB76-F5CECC15F760}" destId="{AFCB557F-4B2E-694E-BEAB-0A13B8A65750}" srcOrd="3" destOrd="0" parTransId="{8E581B72-622A-7E41-981C-AE0943FE0874}" sibTransId="{BBF05724-59D8-EB4A-95E3-7B2BA5B13F9A}"/>
    <dgm:cxn modelId="{6535A6BF-51B5-2444-AF17-D0FC66F5C3AB}" type="presOf" srcId="{F5F29D2E-6CAC-8C40-9896-732361100173}" destId="{465FE5DE-DDB0-5848-8A45-E1DAE7CAB58F}" srcOrd="1" destOrd="0" presId="urn:microsoft.com/office/officeart/2005/8/layout/list1"/>
    <dgm:cxn modelId="{7D3CABCF-64FC-448C-B2BD-453F67A8E211}" type="presOf" srcId="{744C36B0-4AB0-441A-A28C-18703298A97C}" destId="{F07EF819-2EC6-415B-BCEB-4C6CCD146A6C}" srcOrd="1" destOrd="0" presId="urn:microsoft.com/office/officeart/2005/8/layout/list1"/>
    <dgm:cxn modelId="{DECE07FA-62D0-4149-8174-F1C4827D2044}" srcId="{BB2107DD-7A19-4642-AB76-F5CECC15F760}" destId="{F5F29D2E-6CAC-8C40-9896-732361100173}" srcOrd="0" destOrd="0" parTransId="{40A0D93F-B635-BD41-B160-82F3E5940FAD}" sibTransId="{9E12065C-43DF-D344-A8ED-87715645C31E}"/>
    <dgm:cxn modelId="{997B2A03-12F0-0F48-B46F-2C7473D574AA}" type="presParOf" srcId="{DFF5D230-9BF7-F64E-AD28-172E057C1D65}" destId="{E4F59282-636C-EF46-B22E-48A74D1116E2}" srcOrd="0" destOrd="0" presId="urn:microsoft.com/office/officeart/2005/8/layout/list1"/>
    <dgm:cxn modelId="{EBF27844-5BA1-4A45-A7A5-C1E97DEC7B97}" type="presParOf" srcId="{E4F59282-636C-EF46-B22E-48A74D1116E2}" destId="{0D0CD01C-A342-174A-86F4-20602B94F02A}" srcOrd="0" destOrd="0" presId="urn:microsoft.com/office/officeart/2005/8/layout/list1"/>
    <dgm:cxn modelId="{3C67B556-6E3F-7D42-9FDC-275A4780091A}" type="presParOf" srcId="{E4F59282-636C-EF46-B22E-48A74D1116E2}" destId="{465FE5DE-DDB0-5848-8A45-E1DAE7CAB58F}" srcOrd="1" destOrd="0" presId="urn:microsoft.com/office/officeart/2005/8/layout/list1"/>
    <dgm:cxn modelId="{D47BA667-E21C-2047-87D7-3E9B732BE3BA}" type="presParOf" srcId="{DFF5D230-9BF7-F64E-AD28-172E057C1D65}" destId="{071CDEB0-34CE-FB40-BCA3-4D6C4AC9CEF7}" srcOrd="1" destOrd="0" presId="urn:microsoft.com/office/officeart/2005/8/layout/list1"/>
    <dgm:cxn modelId="{BA6EA258-9810-CE45-B606-3478ED1B90AD}" type="presParOf" srcId="{DFF5D230-9BF7-F64E-AD28-172E057C1D65}" destId="{EAD7BB49-D269-2941-9D59-26884FC267D3}" srcOrd="2" destOrd="0" presId="urn:microsoft.com/office/officeart/2005/8/layout/list1"/>
    <dgm:cxn modelId="{6FEE11F9-7728-8545-968D-A06098F784B8}" type="presParOf" srcId="{DFF5D230-9BF7-F64E-AD28-172E057C1D65}" destId="{85CF1EB7-EAF9-D44D-900A-ED1C5FC9E8EF}" srcOrd="3" destOrd="0" presId="urn:microsoft.com/office/officeart/2005/8/layout/list1"/>
    <dgm:cxn modelId="{8198B83F-F887-4F4A-8639-611D6AD2EBAB}" type="presParOf" srcId="{DFF5D230-9BF7-F64E-AD28-172E057C1D65}" destId="{45DEB797-B080-9C4A-9BD0-19A074E846FD}" srcOrd="4" destOrd="0" presId="urn:microsoft.com/office/officeart/2005/8/layout/list1"/>
    <dgm:cxn modelId="{928A4565-965B-D048-8DBD-922566A58068}" type="presParOf" srcId="{45DEB797-B080-9C4A-9BD0-19A074E846FD}" destId="{46C5474E-4F50-7042-ADBB-2D7C7132B81D}" srcOrd="0" destOrd="0" presId="urn:microsoft.com/office/officeart/2005/8/layout/list1"/>
    <dgm:cxn modelId="{F1034956-4AA3-3C40-9EE0-A6C5ADE3B154}" type="presParOf" srcId="{45DEB797-B080-9C4A-9BD0-19A074E846FD}" destId="{25CC55F4-08C9-5C40-81AC-EAC6DE008C28}" srcOrd="1" destOrd="0" presId="urn:microsoft.com/office/officeart/2005/8/layout/list1"/>
    <dgm:cxn modelId="{5657F324-95DF-F645-93B0-9B3CA81C395E}" type="presParOf" srcId="{DFF5D230-9BF7-F64E-AD28-172E057C1D65}" destId="{9283A7F3-AA25-224E-9A6A-DE05A51F84C7}" srcOrd="5" destOrd="0" presId="urn:microsoft.com/office/officeart/2005/8/layout/list1"/>
    <dgm:cxn modelId="{3973D0B3-EEC0-1247-8A69-3373CDE69D37}" type="presParOf" srcId="{DFF5D230-9BF7-F64E-AD28-172E057C1D65}" destId="{15D00B15-3F1A-3242-9BB1-FD01D59DB75D}" srcOrd="6" destOrd="0" presId="urn:microsoft.com/office/officeart/2005/8/layout/list1"/>
    <dgm:cxn modelId="{FD20230A-CD23-FE43-8015-8B64DDDC3AD7}" type="presParOf" srcId="{DFF5D230-9BF7-F64E-AD28-172E057C1D65}" destId="{52F03939-EB1C-B848-9EF2-A860CD5ADFFB}" srcOrd="7" destOrd="0" presId="urn:microsoft.com/office/officeart/2005/8/layout/list1"/>
    <dgm:cxn modelId="{8BE71634-F4B1-FF42-BF71-1669B177784B}" type="presParOf" srcId="{DFF5D230-9BF7-F64E-AD28-172E057C1D65}" destId="{2F0A1DA5-4546-2649-8FB3-B4359C5F68A9}" srcOrd="8" destOrd="0" presId="urn:microsoft.com/office/officeart/2005/8/layout/list1"/>
    <dgm:cxn modelId="{6DCA252D-F2E4-E142-8BC4-69D2CA1C4F53}" type="presParOf" srcId="{2F0A1DA5-4546-2649-8FB3-B4359C5F68A9}" destId="{3B8C9020-6D8A-3C4D-8EFA-8AC2756FEE2D}" srcOrd="0" destOrd="0" presId="urn:microsoft.com/office/officeart/2005/8/layout/list1"/>
    <dgm:cxn modelId="{48CB758C-3FC1-8247-A2F8-A8278D2A7ABD}" type="presParOf" srcId="{2F0A1DA5-4546-2649-8FB3-B4359C5F68A9}" destId="{8436203D-9D06-E84F-ACC7-C377E615B322}" srcOrd="1" destOrd="0" presId="urn:microsoft.com/office/officeart/2005/8/layout/list1"/>
    <dgm:cxn modelId="{B74ED721-AB6D-C14D-BC34-43412942481A}" type="presParOf" srcId="{DFF5D230-9BF7-F64E-AD28-172E057C1D65}" destId="{44484B34-A390-2E40-BFA4-56B9E8BB6C3A}" srcOrd="9" destOrd="0" presId="urn:microsoft.com/office/officeart/2005/8/layout/list1"/>
    <dgm:cxn modelId="{0DB93E46-42CC-404D-BDF2-EA80C265FB1C}" type="presParOf" srcId="{DFF5D230-9BF7-F64E-AD28-172E057C1D65}" destId="{AFC032DE-356A-474D-AD77-60A7E7B4E01B}" srcOrd="10" destOrd="0" presId="urn:microsoft.com/office/officeart/2005/8/layout/list1"/>
    <dgm:cxn modelId="{31CAC5BD-BA12-3B4A-A527-1BE7C1E4465D}" type="presParOf" srcId="{DFF5D230-9BF7-F64E-AD28-172E057C1D65}" destId="{6BFCF0B7-6F5F-BB43-A473-DB9358096BED}" srcOrd="11" destOrd="0" presId="urn:microsoft.com/office/officeart/2005/8/layout/list1"/>
    <dgm:cxn modelId="{4A3D533C-A6C9-534D-84D4-871ECCD81297}" type="presParOf" srcId="{DFF5D230-9BF7-F64E-AD28-172E057C1D65}" destId="{EA5251D1-31BC-8645-8675-121804F4169E}" srcOrd="12" destOrd="0" presId="urn:microsoft.com/office/officeart/2005/8/layout/list1"/>
    <dgm:cxn modelId="{A84B67E0-A016-0C49-84E1-7CA10EE796BD}" type="presParOf" srcId="{EA5251D1-31BC-8645-8675-121804F4169E}" destId="{C47BCA95-97FF-7D4D-8AB9-D686B7DC0A2B}" srcOrd="0" destOrd="0" presId="urn:microsoft.com/office/officeart/2005/8/layout/list1"/>
    <dgm:cxn modelId="{2A932A37-AFF3-9D43-853E-08E2F273FC1F}" type="presParOf" srcId="{EA5251D1-31BC-8645-8675-121804F4169E}" destId="{BE847106-F1C5-F94F-BAD1-F7FDB36E5184}" srcOrd="1" destOrd="0" presId="urn:microsoft.com/office/officeart/2005/8/layout/list1"/>
    <dgm:cxn modelId="{E94A0B44-4AEF-8E44-B2F1-AA68858AB1B4}" type="presParOf" srcId="{DFF5D230-9BF7-F64E-AD28-172E057C1D65}" destId="{E4F2FFF5-ACB3-A443-90CE-8E4BA837B850}" srcOrd="13" destOrd="0" presId="urn:microsoft.com/office/officeart/2005/8/layout/list1"/>
    <dgm:cxn modelId="{CA648556-4D44-3F4E-858E-727577DB9620}" type="presParOf" srcId="{DFF5D230-9BF7-F64E-AD28-172E057C1D65}" destId="{934D731E-CF66-5D41-A9F3-F1D04E95B76C}" srcOrd="14" destOrd="0" presId="urn:microsoft.com/office/officeart/2005/8/layout/list1"/>
    <dgm:cxn modelId="{078F6BCB-9684-4B68-A40B-FDA85C760C8F}" type="presParOf" srcId="{DFF5D230-9BF7-F64E-AD28-172E057C1D65}" destId="{3CFA7EF6-7454-41F4-B623-62E2CEF5B24F}" srcOrd="15" destOrd="0" presId="urn:microsoft.com/office/officeart/2005/8/layout/list1"/>
    <dgm:cxn modelId="{86804DCE-DE9F-4A03-B3EA-ADADFA230FE1}" type="presParOf" srcId="{DFF5D230-9BF7-F64E-AD28-172E057C1D65}" destId="{5D19EDF3-5E7B-49E0-98B9-9D1E8CC58526}" srcOrd="16" destOrd="0" presId="urn:microsoft.com/office/officeart/2005/8/layout/list1"/>
    <dgm:cxn modelId="{4A07298C-C868-4D0D-962B-BC8825C95745}" type="presParOf" srcId="{5D19EDF3-5E7B-49E0-98B9-9D1E8CC58526}" destId="{14B6F298-9107-4A1E-8FEC-4DF21D5A9C96}" srcOrd="0" destOrd="0" presId="urn:microsoft.com/office/officeart/2005/8/layout/list1"/>
    <dgm:cxn modelId="{1A70DA42-86CE-447A-97C1-99BFB127163C}" type="presParOf" srcId="{5D19EDF3-5E7B-49E0-98B9-9D1E8CC58526}" destId="{28F4A40C-1A6F-4546-B371-3200D36E5A7E}" srcOrd="1" destOrd="0" presId="urn:microsoft.com/office/officeart/2005/8/layout/list1"/>
    <dgm:cxn modelId="{9236EC43-A7F3-4E2D-A9AB-FD874DCE6BD3}" type="presParOf" srcId="{DFF5D230-9BF7-F64E-AD28-172E057C1D65}" destId="{2B638D5E-39B7-4643-8814-80FE2A959B19}" srcOrd="17" destOrd="0" presId="urn:microsoft.com/office/officeart/2005/8/layout/list1"/>
    <dgm:cxn modelId="{10CC9771-99A6-4B27-93EC-244C7C3D6E64}" type="presParOf" srcId="{DFF5D230-9BF7-F64E-AD28-172E057C1D65}" destId="{73E27BDD-66C3-408D-878A-597B7499D94A}" srcOrd="18" destOrd="0" presId="urn:microsoft.com/office/officeart/2005/8/layout/list1"/>
    <dgm:cxn modelId="{6F8E8C55-5804-4C74-9302-9DA94B1521F3}" type="presParOf" srcId="{DFF5D230-9BF7-F64E-AD28-172E057C1D65}" destId="{29D740DB-FA98-4695-8F59-3C0E5099FAB2}" srcOrd="19" destOrd="0" presId="urn:microsoft.com/office/officeart/2005/8/layout/list1"/>
    <dgm:cxn modelId="{57758ACD-8158-427A-9210-EBA6BFDA8405}" type="presParOf" srcId="{DFF5D230-9BF7-F64E-AD28-172E057C1D65}" destId="{C041CC1D-26C7-4D24-923A-A3379E6F95FB}" srcOrd="20" destOrd="0" presId="urn:microsoft.com/office/officeart/2005/8/layout/list1"/>
    <dgm:cxn modelId="{347A8326-C779-46E1-A048-64302D339801}" type="presParOf" srcId="{C041CC1D-26C7-4D24-923A-A3379E6F95FB}" destId="{47BF7457-02A3-4C0B-88B6-E66E51877C67}" srcOrd="0" destOrd="0" presId="urn:microsoft.com/office/officeart/2005/8/layout/list1"/>
    <dgm:cxn modelId="{74922B82-2EA8-4AE9-9F0D-7E81A18F40CC}" type="presParOf" srcId="{C041CC1D-26C7-4D24-923A-A3379E6F95FB}" destId="{F07EF819-2EC6-415B-BCEB-4C6CCD146A6C}" srcOrd="1" destOrd="0" presId="urn:microsoft.com/office/officeart/2005/8/layout/list1"/>
    <dgm:cxn modelId="{D62AE0C8-0AFB-4A7D-951E-6891E98FF88D}" type="presParOf" srcId="{DFF5D230-9BF7-F64E-AD28-172E057C1D65}" destId="{AB8D8F69-0226-44BD-BD79-9D46BDD23F02}" srcOrd="21" destOrd="0" presId="urn:microsoft.com/office/officeart/2005/8/layout/list1"/>
    <dgm:cxn modelId="{9232360C-DEFA-48A3-B024-D65EC71B2533}" type="presParOf" srcId="{DFF5D230-9BF7-F64E-AD28-172E057C1D65}" destId="{8D5DBE33-E6F5-4B70-AD1C-8B8459D6BB36}" srcOrd="2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B2107DD-7A19-4642-AB76-F5CECC15F760}" type="doc">
      <dgm:prSet loTypeId="urn:microsoft.com/office/officeart/2005/8/layout/list1" loCatId="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it-IT"/>
        </a:p>
      </dgm:t>
    </dgm:pt>
    <dgm:pt modelId="{C01D3253-A14B-E446-AF97-8139C7A99CF3}">
      <dgm:prSet phldrT="[Testo]" custT="1"/>
      <dgm:spPr/>
      <dgm:t>
        <a:bodyPr/>
        <a:lstStyle/>
        <a:p>
          <a:pPr algn="ctr"/>
          <a:r>
            <a:rPr lang="it-IT" sz="2000" dirty="0"/>
            <a:t>Adeguatezza degli alimenti alla Dieta Mediterranea – MAI</a:t>
          </a:r>
          <a:r>
            <a:rPr lang="it-IT" sz="2000" dirty="0">
              <a:solidFill>
                <a:schemeClr val="tx1"/>
              </a:solidFill>
            </a:rPr>
            <a:t> (</a:t>
          </a:r>
          <a:r>
            <a:rPr lang="it-IT" sz="2000" dirty="0" err="1">
              <a:solidFill>
                <a:schemeClr val="tx1"/>
              </a:solidFill>
            </a:rPr>
            <a:t>Mediterranean</a:t>
          </a:r>
          <a:r>
            <a:rPr lang="it-IT" sz="2000" dirty="0">
              <a:solidFill>
                <a:schemeClr val="tx1"/>
              </a:solidFill>
            </a:rPr>
            <a:t> </a:t>
          </a:r>
          <a:r>
            <a:rPr lang="it-IT" sz="2000" dirty="0" err="1">
              <a:solidFill>
                <a:schemeClr val="tx1"/>
              </a:solidFill>
            </a:rPr>
            <a:t>Adequacy</a:t>
          </a:r>
          <a:r>
            <a:rPr lang="it-IT" sz="2000" dirty="0">
              <a:solidFill>
                <a:schemeClr val="tx1"/>
              </a:solidFill>
            </a:rPr>
            <a:t> Index) </a:t>
          </a:r>
        </a:p>
      </dgm:t>
    </dgm:pt>
    <dgm:pt modelId="{9CDE4A59-C0FA-9D47-9E37-7C57FEC2F22B}" type="parTrans" cxnId="{66043858-1E24-CA41-8CF5-42F3DBA86A14}">
      <dgm:prSet/>
      <dgm:spPr/>
      <dgm:t>
        <a:bodyPr/>
        <a:lstStyle/>
        <a:p>
          <a:pPr algn="ctr"/>
          <a:endParaRPr lang="it-IT" sz="2800"/>
        </a:p>
      </dgm:t>
    </dgm:pt>
    <dgm:pt modelId="{5DAC39A1-B3C5-304C-A0E2-F9C219030C52}" type="sibTrans" cxnId="{66043858-1E24-CA41-8CF5-42F3DBA86A14}">
      <dgm:prSet/>
      <dgm:spPr/>
      <dgm:t>
        <a:bodyPr/>
        <a:lstStyle/>
        <a:p>
          <a:pPr algn="ctr"/>
          <a:endParaRPr lang="it-IT" sz="2800"/>
        </a:p>
      </dgm:t>
    </dgm:pt>
    <dgm:pt modelId="{404B7FE8-4C73-3D4A-A543-9A5B86E3D90F}">
      <dgm:prSet custT="1"/>
      <dgm:spPr/>
      <dgm:t>
        <a:bodyPr/>
        <a:lstStyle/>
        <a:p>
          <a:pPr algn="ctr"/>
          <a:r>
            <a:rPr lang="it-IT" sz="2000" dirty="0"/>
            <a:t>Sfruttando tutte le opportunità di interculturalità</a:t>
          </a:r>
        </a:p>
      </dgm:t>
    </dgm:pt>
    <dgm:pt modelId="{1F84869E-8819-FF4C-8605-4B63B6B98247}" type="parTrans" cxnId="{2075F770-D12D-7740-ACC5-BCF6F929174B}">
      <dgm:prSet/>
      <dgm:spPr/>
      <dgm:t>
        <a:bodyPr/>
        <a:lstStyle/>
        <a:p>
          <a:pPr algn="ctr"/>
          <a:endParaRPr lang="it-IT" sz="2800"/>
        </a:p>
      </dgm:t>
    </dgm:pt>
    <dgm:pt modelId="{E6C46EC1-8AC6-954E-8E27-1B13E0077371}" type="sibTrans" cxnId="{2075F770-D12D-7740-ACC5-BCF6F929174B}">
      <dgm:prSet/>
      <dgm:spPr/>
      <dgm:t>
        <a:bodyPr/>
        <a:lstStyle/>
        <a:p>
          <a:pPr algn="ctr"/>
          <a:endParaRPr lang="it-IT" sz="2800"/>
        </a:p>
      </dgm:t>
    </dgm:pt>
    <dgm:pt modelId="{AFCB557F-4B2E-694E-BEAB-0A13B8A65750}">
      <dgm:prSet custT="1"/>
      <dgm:spPr/>
      <dgm:t>
        <a:bodyPr/>
        <a:lstStyle/>
        <a:p>
          <a:pPr algn="ctr"/>
          <a:r>
            <a:rPr lang="it-IT" sz="2000" dirty="0"/>
            <a:t>Aiutando a ‘replicare’ le esperienze a casa propria</a:t>
          </a:r>
        </a:p>
      </dgm:t>
    </dgm:pt>
    <dgm:pt modelId="{8E581B72-622A-7E41-981C-AE0943FE0874}" type="parTrans" cxnId="{705144B2-2C94-4B43-8B87-9B332DD67E18}">
      <dgm:prSet/>
      <dgm:spPr/>
      <dgm:t>
        <a:bodyPr/>
        <a:lstStyle/>
        <a:p>
          <a:pPr algn="ctr"/>
          <a:endParaRPr lang="it-IT" sz="2800"/>
        </a:p>
      </dgm:t>
    </dgm:pt>
    <dgm:pt modelId="{BBF05724-59D8-EB4A-95E3-7B2BA5B13F9A}" type="sibTrans" cxnId="{705144B2-2C94-4B43-8B87-9B332DD67E18}">
      <dgm:prSet/>
      <dgm:spPr/>
      <dgm:t>
        <a:bodyPr/>
        <a:lstStyle/>
        <a:p>
          <a:pPr algn="ctr"/>
          <a:endParaRPr lang="it-IT" sz="2800"/>
        </a:p>
      </dgm:t>
    </dgm:pt>
    <dgm:pt modelId="{51E0F648-7C16-804B-A56B-76555FDA443F}">
      <dgm:prSet custT="1"/>
      <dgm:spPr/>
      <dgm:t>
        <a:bodyPr/>
        <a:lstStyle/>
        <a:p>
          <a:pPr algn="ctr"/>
          <a:r>
            <a:rPr lang="it-IT" sz="2000" dirty="0"/>
            <a:t>Sfruttando tutte le opportunità di interculturalità</a:t>
          </a:r>
        </a:p>
      </dgm:t>
    </dgm:pt>
    <dgm:pt modelId="{E7FA0DFE-4E92-B847-B81C-6BCADCAF31B2}" type="parTrans" cxnId="{1903E431-E4EE-EA40-9FB3-3CB9E786F274}">
      <dgm:prSet/>
      <dgm:spPr/>
      <dgm:t>
        <a:bodyPr/>
        <a:lstStyle/>
        <a:p>
          <a:pPr algn="ctr"/>
          <a:endParaRPr lang="it-IT" sz="2800"/>
        </a:p>
      </dgm:t>
    </dgm:pt>
    <dgm:pt modelId="{6D1D063C-1E68-834C-9B68-A39A8C60C2F6}" type="sibTrans" cxnId="{1903E431-E4EE-EA40-9FB3-3CB9E786F274}">
      <dgm:prSet/>
      <dgm:spPr/>
      <dgm:t>
        <a:bodyPr/>
        <a:lstStyle/>
        <a:p>
          <a:pPr algn="ctr"/>
          <a:endParaRPr lang="it-IT" sz="2800"/>
        </a:p>
      </dgm:t>
    </dgm:pt>
    <dgm:pt modelId="{56148023-F0D3-BA4E-BAC3-8CE7BFAEC83D}">
      <dgm:prSet custT="1"/>
      <dgm:spPr/>
      <dgm:t>
        <a:bodyPr/>
        <a:lstStyle/>
        <a:p>
          <a:pPr algn="ctr"/>
          <a:r>
            <a:rPr lang="it-IT" sz="2000" dirty="0"/>
            <a:t>Raccontando le esperienze e facendole raccontare</a:t>
          </a:r>
        </a:p>
      </dgm:t>
    </dgm:pt>
    <dgm:pt modelId="{4232DD86-33FA-BB4A-B1F8-FBE8F62A7BCA}" type="sibTrans" cxnId="{173957F0-F3B1-964F-8DA8-F12E2FAE20C9}">
      <dgm:prSet/>
      <dgm:spPr/>
      <dgm:t>
        <a:bodyPr/>
        <a:lstStyle/>
        <a:p>
          <a:pPr algn="ctr"/>
          <a:endParaRPr lang="it-IT" sz="2800"/>
        </a:p>
      </dgm:t>
    </dgm:pt>
    <dgm:pt modelId="{08101D51-D682-6145-A470-6482C7DB2150}" type="parTrans" cxnId="{173957F0-F3B1-964F-8DA8-F12E2FAE20C9}">
      <dgm:prSet/>
      <dgm:spPr/>
      <dgm:t>
        <a:bodyPr/>
        <a:lstStyle/>
        <a:p>
          <a:pPr algn="ctr"/>
          <a:endParaRPr lang="it-IT" sz="2800"/>
        </a:p>
      </dgm:t>
    </dgm:pt>
    <dgm:pt modelId="{F5F29D2E-6CAC-8C40-9896-732361100173}">
      <dgm:prSet phldrT="[Testo]" custT="1"/>
      <dgm:spPr/>
      <dgm:t>
        <a:bodyPr/>
        <a:lstStyle/>
        <a:p>
          <a:pPr algn="ctr"/>
          <a:r>
            <a:rPr lang="it-IT" sz="2000" dirty="0"/>
            <a:t>Sicurezza alimentare e salute</a:t>
          </a:r>
        </a:p>
      </dgm:t>
    </dgm:pt>
    <dgm:pt modelId="{9E12065C-43DF-D344-A8ED-87715645C31E}" type="sibTrans" cxnId="{DECE07FA-62D0-4149-8174-F1C4827D2044}">
      <dgm:prSet/>
      <dgm:spPr/>
      <dgm:t>
        <a:bodyPr/>
        <a:lstStyle/>
        <a:p>
          <a:pPr algn="ctr"/>
          <a:endParaRPr lang="it-IT" sz="2800"/>
        </a:p>
      </dgm:t>
    </dgm:pt>
    <dgm:pt modelId="{40A0D93F-B635-BD41-B160-82F3E5940FAD}" type="parTrans" cxnId="{DECE07FA-62D0-4149-8174-F1C4827D2044}">
      <dgm:prSet/>
      <dgm:spPr/>
      <dgm:t>
        <a:bodyPr/>
        <a:lstStyle/>
        <a:p>
          <a:pPr algn="ctr"/>
          <a:endParaRPr lang="it-IT" sz="2800"/>
        </a:p>
      </dgm:t>
    </dgm:pt>
    <dgm:pt modelId="{DFF5D230-9BF7-F64E-AD28-172E057C1D65}" type="pres">
      <dgm:prSet presAssocID="{BB2107DD-7A19-4642-AB76-F5CECC15F760}" presName="linear" presStyleCnt="0">
        <dgm:presLayoutVars>
          <dgm:dir/>
          <dgm:animLvl val="lvl"/>
          <dgm:resizeHandles val="exact"/>
        </dgm:presLayoutVars>
      </dgm:prSet>
      <dgm:spPr/>
    </dgm:pt>
    <dgm:pt modelId="{E4F59282-636C-EF46-B22E-48A74D1116E2}" type="pres">
      <dgm:prSet presAssocID="{F5F29D2E-6CAC-8C40-9896-732361100173}" presName="parentLin" presStyleCnt="0"/>
      <dgm:spPr/>
    </dgm:pt>
    <dgm:pt modelId="{0D0CD01C-A342-174A-86F4-20602B94F02A}" type="pres">
      <dgm:prSet presAssocID="{F5F29D2E-6CAC-8C40-9896-732361100173}" presName="parentLeftMargin" presStyleLbl="node1" presStyleIdx="0" presStyleCnt="6"/>
      <dgm:spPr/>
    </dgm:pt>
    <dgm:pt modelId="{465FE5DE-DDB0-5848-8A45-E1DAE7CAB58F}" type="pres">
      <dgm:prSet presAssocID="{F5F29D2E-6CAC-8C40-9896-73236110017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71CDEB0-34CE-FB40-BCA3-4D6C4AC9CEF7}" type="pres">
      <dgm:prSet presAssocID="{F5F29D2E-6CAC-8C40-9896-732361100173}" presName="negativeSpace" presStyleCnt="0"/>
      <dgm:spPr/>
    </dgm:pt>
    <dgm:pt modelId="{EAD7BB49-D269-2941-9D59-26884FC267D3}" type="pres">
      <dgm:prSet presAssocID="{F5F29D2E-6CAC-8C40-9896-732361100173}" presName="childText" presStyleLbl="conFgAcc1" presStyleIdx="0" presStyleCnt="6">
        <dgm:presLayoutVars>
          <dgm:bulletEnabled val="1"/>
        </dgm:presLayoutVars>
      </dgm:prSet>
      <dgm:spPr/>
    </dgm:pt>
    <dgm:pt modelId="{85CF1EB7-EAF9-D44D-900A-ED1C5FC9E8EF}" type="pres">
      <dgm:prSet presAssocID="{9E12065C-43DF-D344-A8ED-87715645C31E}" presName="spaceBetweenRectangles" presStyleCnt="0"/>
      <dgm:spPr/>
    </dgm:pt>
    <dgm:pt modelId="{45DEB797-B080-9C4A-9BD0-19A074E846FD}" type="pres">
      <dgm:prSet presAssocID="{C01D3253-A14B-E446-AF97-8139C7A99CF3}" presName="parentLin" presStyleCnt="0"/>
      <dgm:spPr/>
    </dgm:pt>
    <dgm:pt modelId="{46C5474E-4F50-7042-ADBB-2D7C7132B81D}" type="pres">
      <dgm:prSet presAssocID="{C01D3253-A14B-E446-AF97-8139C7A99CF3}" presName="parentLeftMargin" presStyleLbl="node1" presStyleIdx="0" presStyleCnt="6"/>
      <dgm:spPr/>
    </dgm:pt>
    <dgm:pt modelId="{25CC55F4-08C9-5C40-81AC-EAC6DE008C28}" type="pres">
      <dgm:prSet presAssocID="{C01D3253-A14B-E446-AF97-8139C7A99CF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283A7F3-AA25-224E-9A6A-DE05A51F84C7}" type="pres">
      <dgm:prSet presAssocID="{C01D3253-A14B-E446-AF97-8139C7A99CF3}" presName="negativeSpace" presStyleCnt="0"/>
      <dgm:spPr/>
    </dgm:pt>
    <dgm:pt modelId="{15D00B15-3F1A-3242-9BB1-FD01D59DB75D}" type="pres">
      <dgm:prSet presAssocID="{C01D3253-A14B-E446-AF97-8139C7A99CF3}" presName="childText" presStyleLbl="conFgAcc1" presStyleIdx="1" presStyleCnt="6">
        <dgm:presLayoutVars>
          <dgm:bulletEnabled val="1"/>
        </dgm:presLayoutVars>
      </dgm:prSet>
      <dgm:spPr/>
    </dgm:pt>
    <dgm:pt modelId="{52F03939-EB1C-B848-9EF2-A860CD5ADFFB}" type="pres">
      <dgm:prSet presAssocID="{5DAC39A1-B3C5-304C-A0E2-F9C219030C52}" presName="spaceBetweenRectangles" presStyleCnt="0"/>
      <dgm:spPr/>
    </dgm:pt>
    <dgm:pt modelId="{2F0A1DA5-4546-2649-8FB3-B4359C5F68A9}" type="pres">
      <dgm:prSet presAssocID="{404B7FE8-4C73-3D4A-A543-9A5B86E3D90F}" presName="parentLin" presStyleCnt="0"/>
      <dgm:spPr/>
    </dgm:pt>
    <dgm:pt modelId="{3B8C9020-6D8A-3C4D-8EFA-8AC2756FEE2D}" type="pres">
      <dgm:prSet presAssocID="{404B7FE8-4C73-3D4A-A543-9A5B86E3D90F}" presName="parentLeftMargin" presStyleLbl="node1" presStyleIdx="1" presStyleCnt="6"/>
      <dgm:spPr/>
    </dgm:pt>
    <dgm:pt modelId="{8436203D-9D06-E84F-ACC7-C377E615B322}" type="pres">
      <dgm:prSet presAssocID="{404B7FE8-4C73-3D4A-A543-9A5B86E3D90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4484B34-A390-2E40-BFA4-56B9E8BB6C3A}" type="pres">
      <dgm:prSet presAssocID="{404B7FE8-4C73-3D4A-A543-9A5B86E3D90F}" presName="negativeSpace" presStyleCnt="0"/>
      <dgm:spPr/>
    </dgm:pt>
    <dgm:pt modelId="{AFC032DE-356A-474D-AD77-60A7E7B4E01B}" type="pres">
      <dgm:prSet presAssocID="{404B7FE8-4C73-3D4A-A543-9A5B86E3D90F}" presName="childText" presStyleLbl="conFgAcc1" presStyleIdx="2" presStyleCnt="6">
        <dgm:presLayoutVars>
          <dgm:bulletEnabled val="1"/>
        </dgm:presLayoutVars>
      </dgm:prSet>
      <dgm:spPr/>
    </dgm:pt>
    <dgm:pt modelId="{6BFCF0B7-6F5F-BB43-A473-DB9358096BED}" type="pres">
      <dgm:prSet presAssocID="{E6C46EC1-8AC6-954E-8E27-1B13E0077371}" presName="spaceBetweenRectangles" presStyleCnt="0"/>
      <dgm:spPr/>
    </dgm:pt>
    <dgm:pt modelId="{EA5251D1-31BC-8645-8675-121804F4169E}" type="pres">
      <dgm:prSet presAssocID="{AFCB557F-4B2E-694E-BEAB-0A13B8A65750}" presName="parentLin" presStyleCnt="0"/>
      <dgm:spPr/>
    </dgm:pt>
    <dgm:pt modelId="{C47BCA95-97FF-7D4D-8AB9-D686B7DC0A2B}" type="pres">
      <dgm:prSet presAssocID="{AFCB557F-4B2E-694E-BEAB-0A13B8A65750}" presName="parentLeftMargin" presStyleLbl="node1" presStyleIdx="2" presStyleCnt="6"/>
      <dgm:spPr/>
    </dgm:pt>
    <dgm:pt modelId="{BE847106-F1C5-F94F-BAD1-F7FDB36E5184}" type="pres">
      <dgm:prSet presAssocID="{AFCB557F-4B2E-694E-BEAB-0A13B8A6575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4F2FFF5-ACB3-A443-90CE-8E4BA837B850}" type="pres">
      <dgm:prSet presAssocID="{AFCB557F-4B2E-694E-BEAB-0A13B8A65750}" presName="negativeSpace" presStyleCnt="0"/>
      <dgm:spPr/>
    </dgm:pt>
    <dgm:pt modelId="{934D731E-CF66-5D41-A9F3-F1D04E95B76C}" type="pres">
      <dgm:prSet presAssocID="{AFCB557F-4B2E-694E-BEAB-0A13B8A65750}" presName="childText" presStyleLbl="conFgAcc1" presStyleIdx="3" presStyleCnt="6">
        <dgm:presLayoutVars>
          <dgm:bulletEnabled val="1"/>
        </dgm:presLayoutVars>
      </dgm:prSet>
      <dgm:spPr/>
    </dgm:pt>
    <dgm:pt modelId="{BE7DDEEC-B4AC-4F4A-8778-1DEDB869BF0A}" type="pres">
      <dgm:prSet presAssocID="{BBF05724-59D8-EB4A-95E3-7B2BA5B13F9A}" presName="spaceBetweenRectangles" presStyleCnt="0"/>
      <dgm:spPr/>
    </dgm:pt>
    <dgm:pt modelId="{C550861C-ACB3-ED42-9A61-C2F1C6C29A20}" type="pres">
      <dgm:prSet presAssocID="{51E0F648-7C16-804B-A56B-76555FDA443F}" presName="parentLin" presStyleCnt="0"/>
      <dgm:spPr/>
    </dgm:pt>
    <dgm:pt modelId="{2841B36E-D693-8C4C-9F31-5A330269932C}" type="pres">
      <dgm:prSet presAssocID="{51E0F648-7C16-804B-A56B-76555FDA443F}" presName="parentLeftMargin" presStyleLbl="node1" presStyleIdx="3" presStyleCnt="6"/>
      <dgm:spPr/>
    </dgm:pt>
    <dgm:pt modelId="{C0FF75C1-15A2-B447-930A-3A9792510A2A}" type="pres">
      <dgm:prSet presAssocID="{51E0F648-7C16-804B-A56B-76555FDA443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D06ED3E-E26D-3446-93C6-1A08BB47C525}" type="pres">
      <dgm:prSet presAssocID="{51E0F648-7C16-804B-A56B-76555FDA443F}" presName="negativeSpace" presStyleCnt="0"/>
      <dgm:spPr/>
    </dgm:pt>
    <dgm:pt modelId="{6E109BA2-D59B-DB45-94F0-0E6307CF210A}" type="pres">
      <dgm:prSet presAssocID="{51E0F648-7C16-804B-A56B-76555FDA443F}" presName="childText" presStyleLbl="conFgAcc1" presStyleIdx="4" presStyleCnt="6">
        <dgm:presLayoutVars>
          <dgm:bulletEnabled val="1"/>
        </dgm:presLayoutVars>
      </dgm:prSet>
      <dgm:spPr/>
    </dgm:pt>
    <dgm:pt modelId="{6386BA32-77A4-3144-9854-BB9FCCAF33BA}" type="pres">
      <dgm:prSet presAssocID="{6D1D063C-1E68-834C-9B68-A39A8C60C2F6}" presName="spaceBetweenRectangles" presStyleCnt="0"/>
      <dgm:spPr/>
    </dgm:pt>
    <dgm:pt modelId="{04837DA4-48A0-BD40-B95F-4FBE68CCD90F}" type="pres">
      <dgm:prSet presAssocID="{56148023-F0D3-BA4E-BAC3-8CE7BFAEC83D}" presName="parentLin" presStyleCnt="0"/>
      <dgm:spPr/>
    </dgm:pt>
    <dgm:pt modelId="{CFA86B41-B268-3546-A5EB-5C9AA15F8954}" type="pres">
      <dgm:prSet presAssocID="{56148023-F0D3-BA4E-BAC3-8CE7BFAEC83D}" presName="parentLeftMargin" presStyleLbl="node1" presStyleIdx="4" presStyleCnt="6"/>
      <dgm:spPr/>
    </dgm:pt>
    <dgm:pt modelId="{37450A63-FF09-924E-81CF-3DB95229C4C9}" type="pres">
      <dgm:prSet presAssocID="{56148023-F0D3-BA4E-BAC3-8CE7BFAEC83D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6E74CD9F-9BF9-044F-B1C9-E7028140865C}" type="pres">
      <dgm:prSet presAssocID="{56148023-F0D3-BA4E-BAC3-8CE7BFAEC83D}" presName="negativeSpace" presStyleCnt="0"/>
      <dgm:spPr/>
    </dgm:pt>
    <dgm:pt modelId="{62C80CD4-D642-8844-87A6-039026334CFF}" type="pres">
      <dgm:prSet presAssocID="{56148023-F0D3-BA4E-BAC3-8CE7BFAEC83D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12446C09-5C1F-8046-958A-DAF8C7A475B4}" type="presOf" srcId="{404B7FE8-4C73-3D4A-A543-9A5B86E3D90F}" destId="{8436203D-9D06-E84F-ACC7-C377E615B322}" srcOrd="1" destOrd="0" presId="urn:microsoft.com/office/officeart/2005/8/layout/list1"/>
    <dgm:cxn modelId="{22509512-347E-A64B-9961-8CCC29E06615}" type="presOf" srcId="{AFCB557F-4B2E-694E-BEAB-0A13B8A65750}" destId="{C47BCA95-97FF-7D4D-8AB9-D686B7DC0A2B}" srcOrd="0" destOrd="0" presId="urn:microsoft.com/office/officeart/2005/8/layout/list1"/>
    <dgm:cxn modelId="{66751F28-E83D-8E4A-B5B5-EEADE6821750}" type="presOf" srcId="{F5F29D2E-6CAC-8C40-9896-732361100173}" destId="{0D0CD01C-A342-174A-86F4-20602B94F02A}" srcOrd="0" destOrd="0" presId="urn:microsoft.com/office/officeart/2005/8/layout/list1"/>
    <dgm:cxn modelId="{1903E431-E4EE-EA40-9FB3-3CB9E786F274}" srcId="{BB2107DD-7A19-4642-AB76-F5CECC15F760}" destId="{51E0F648-7C16-804B-A56B-76555FDA443F}" srcOrd="4" destOrd="0" parTransId="{E7FA0DFE-4E92-B847-B81C-6BCADCAF31B2}" sibTransId="{6D1D063C-1E68-834C-9B68-A39A8C60C2F6}"/>
    <dgm:cxn modelId="{DF32DD66-0BE7-E841-ACCE-20F534586E48}" type="presOf" srcId="{C01D3253-A14B-E446-AF97-8139C7A99CF3}" destId="{46C5474E-4F50-7042-ADBB-2D7C7132B81D}" srcOrd="0" destOrd="0" presId="urn:microsoft.com/office/officeart/2005/8/layout/list1"/>
    <dgm:cxn modelId="{2075F770-D12D-7740-ACC5-BCF6F929174B}" srcId="{BB2107DD-7A19-4642-AB76-F5CECC15F760}" destId="{404B7FE8-4C73-3D4A-A543-9A5B86E3D90F}" srcOrd="2" destOrd="0" parTransId="{1F84869E-8819-FF4C-8605-4B63B6B98247}" sibTransId="{E6C46EC1-8AC6-954E-8E27-1B13E0077371}"/>
    <dgm:cxn modelId="{CDB92B54-FE2F-5548-950E-ABF949DB9A02}" type="presOf" srcId="{AFCB557F-4B2E-694E-BEAB-0A13B8A65750}" destId="{BE847106-F1C5-F94F-BAD1-F7FDB36E5184}" srcOrd="1" destOrd="0" presId="urn:microsoft.com/office/officeart/2005/8/layout/list1"/>
    <dgm:cxn modelId="{66043858-1E24-CA41-8CF5-42F3DBA86A14}" srcId="{BB2107DD-7A19-4642-AB76-F5CECC15F760}" destId="{C01D3253-A14B-E446-AF97-8139C7A99CF3}" srcOrd="1" destOrd="0" parTransId="{9CDE4A59-C0FA-9D47-9E37-7C57FEC2F22B}" sibTransId="{5DAC39A1-B3C5-304C-A0E2-F9C219030C52}"/>
    <dgm:cxn modelId="{65BB0285-EC32-AF44-9A8E-0EE8A0730C83}" type="presOf" srcId="{404B7FE8-4C73-3D4A-A543-9A5B86E3D90F}" destId="{3B8C9020-6D8A-3C4D-8EFA-8AC2756FEE2D}" srcOrd="0" destOrd="0" presId="urn:microsoft.com/office/officeart/2005/8/layout/list1"/>
    <dgm:cxn modelId="{4D46639F-4752-5C48-BB55-31E98A8F9C31}" type="presOf" srcId="{BB2107DD-7A19-4642-AB76-F5CECC15F760}" destId="{DFF5D230-9BF7-F64E-AD28-172E057C1D65}" srcOrd="0" destOrd="0" presId="urn:microsoft.com/office/officeart/2005/8/layout/list1"/>
    <dgm:cxn modelId="{FAF164A3-0229-7841-A034-837CB8A518D0}" type="presOf" srcId="{C01D3253-A14B-E446-AF97-8139C7A99CF3}" destId="{25CC55F4-08C9-5C40-81AC-EAC6DE008C28}" srcOrd="1" destOrd="0" presId="urn:microsoft.com/office/officeart/2005/8/layout/list1"/>
    <dgm:cxn modelId="{027CF3A7-BB6D-1541-B70B-DD203220AE4C}" type="presOf" srcId="{56148023-F0D3-BA4E-BAC3-8CE7BFAEC83D}" destId="{CFA86B41-B268-3546-A5EB-5C9AA15F8954}" srcOrd="0" destOrd="0" presId="urn:microsoft.com/office/officeart/2005/8/layout/list1"/>
    <dgm:cxn modelId="{705144B2-2C94-4B43-8B87-9B332DD67E18}" srcId="{BB2107DD-7A19-4642-AB76-F5CECC15F760}" destId="{AFCB557F-4B2E-694E-BEAB-0A13B8A65750}" srcOrd="3" destOrd="0" parTransId="{8E581B72-622A-7E41-981C-AE0943FE0874}" sibTransId="{BBF05724-59D8-EB4A-95E3-7B2BA5B13F9A}"/>
    <dgm:cxn modelId="{6535A6BF-51B5-2444-AF17-D0FC66F5C3AB}" type="presOf" srcId="{F5F29D2E-6CAC-8C40-9896-732361100173}" destId="{465FE5DE-DDB0-5848-8A45-E1DAE7CAB58F}" srcOrd="1" destOrd="0" presId="urn:microsoft.com/office/officeart/2005/8/layout/list1"/>
    <dgm:cxn modelId="{F655E5CE-60AD-4144-9646-352E378D34DA}" type="presOf" srcId="{51E0F648-7C16-804B-A56B-76555FDA443F}" destId="{C0FF75C1-15A2-B447-930A-3A9792510A2A}" srcOrd="1" destOrd="0" presId="urn:microsoft.com/office/officeart/2005/8/layout/list1"/>
    <dgm:cxn modelId="{74B111D3-DB2E-3D4F-87A5-A73790D2EDEB}" type="presOf" srcId="{56148023-F0D3-BA4E-BAC3-8CE7BFAEC83D}" destId="{37450A63-FF09-924E-81CF-3DB95229C4C9}" srcOrd="1" destOrd="0" presId="urn:microsoft.com/office/officeart/2005/8/layout/list1"/>
    <dgm:cxn modelId="{1835B5E1-0E08-0A40-B938-D5393B58E7A7}" type="presOf" srcId="{51E0F648-7C16-804B-A56B-76555FDA443F}" destId="{2841B36E-D693-8C4C-9F31-5A330269932C}" srcOrd="0" destOrd="0" presId="urn:microsoft.com/office/officeart/2005/8/layout/list1"/>
    <dgm:cxn modelId="{173957F0-F3B1-964F-8DA8-F12E2FAE20C9}" srcId="{BB2107DD-7A19-4642-AB76-F5CECC15F760}" destId="{56148023-F0D3-BA4E-BAC3-8CE7BFAEC83D}" srcOrd="5" destOrd="0" parTransId="{08101D51-D682-6145-A470-6482C7DB2150}" sibTransId="{4232DD86-33FA-BB4A-B1F8-FBE8F62A7BCA}"/>
    <dgm:cxn modelId="{DECE07FA-62D0-4149-8174-F1C4827D2044}" srcId="{BB2107DD-7A19-4642-AB76-F5CECC15F760}" destId="{F5F29D2E-6CAC-8C40-9896-732361100173}" srcOrd="0" destOrd="0" parTransId="{40A0D93F-B635-BD41-B160-82F3E5940FAD}" sibTransId="{9E12065C-43DF-D344-A8ED-87715645C31E}"/>
    <dgm:cxn modelId="{997B2A03-12F0-0F48-B46F-2C7473D574AA}" type="presParOf" srcId="{DFF5D230-9BF7-F64E-AD28-172E057C1D65}" destId="{E4F59282-636C-EF46-B22E-48A74D1116E2}" srcOrd="0" destOrd="0" presId="urn:microsoft.com/office/officeart/2005/8/layout/list1"/>
    <dgm:cxn modelId="{EBF27844-5BA1-4A45-A7A5-C1E97DEC7B97}" type="presParOf" srcId="{E4F59282-636C-EF46-B22E-48A74D1116E2}" destId="{0D0CD01C-A342-174A-86F4-20602B94F02A}" srcOrd="0" destOrd="0" presId="urn:microsoft.com/office/officeart/2005/8/layout/list1"/>
    <dgm:cxn modelId="{3C67B556-6E3F-7D42-9FDC-275A4780091A}" type="presParOf" srcId="{E4F59282-636C-EF46-B22E-48A74D1116E2}" destId="{465FE5DE-DDB0-5848-8A45-E1DAE7CAB58F}" srcOrd="1" destOrd="0" presId="urn:microsoft.com/office/officeart/2005/8/layout/list1"/>
    <dgm:cxn modelId="{D47BA667-E21C-2047-87D7-3E9B732BE3BA}" type="presParOf" srcId="{DFF5D230-9BF7-F64E-AD28-172E057C1D65}" destId="{071CDEB0-34CE-FB40-BCA3-4D6C4AC9CEF7}" srcOrd="1" destOrd="0" presId="urn:microsoft.com/office/officeart/2005/8/layout/list1"/>
    <dgm:cxn modelId="{BA6EA258-9810-CE45-B606-3478ED1B90AD}" type="presParOf" srcId="{DFF5D230-9BF7-F64E-AD28-172E057C1D65}" destId="{EAD7BB49-D269-2941-9D59-26884FC267D3}" srcOrd="2" destOrd="0" presId="urn:microsoft.com/office/officeart/2005/8/layout/list1"/>
    <dgm:cxn modelId="{6FEE11F9-7728-8545-968D-A06098F784B8}" type="presParOf" srcId="{DFF5D230-9BF7-F64E-AD28-172E057C1D65}" destId="{85CF1EB7-EAF9-D44D-900A-ED1C5FC9E8EF}" srcOrd="3" destOrd="0" presId="urn:microsoft.com/office/officeart/2005/8/layout/list1"/>
    <dgm:cxn modelId="{8198B83F-F887-4F4A-8639-611D6AD2EBAB}" type="presParOf" srcId="{DFF5D230-9BF7-F64E-AD28-172E057C1D65}" destId="{45DEB797-B080-9C4A-9BD0-19A074E846FD}" srcOrd="4" destOrd="0" presId="urn:microsoft.com/office/officeart/2005/8/layout/list1"/>
    <dgm:cxn modelId="{928A4565-965B-D048-8DBD-922566A58068}" type="presParOf" srcId="{45DEB797-B080-9C4A-9BD0-19A074E846FD}" destId="{46C5474E-4F50-7042-ADBB-2D7C7132B81D}" srcOrd="0" destOrd="0" presId="urn:microsoft.com/office/officeart/2005/8/layout/list1"/>
    <dgm:cxn modelId="{F1034956-4AA3-3C40-9EE0-A6C5ADE3B154}" type="presParOf" srcId="{45DEB797-B080-9C4A-9BD0-19A074E846FD}" destId="{25CC55F4-08C9-5C40-81AC-EAC6DE008C28}" srcOrd="1" destOrd="0" presId="urn:microsoft.com/office/officeart/2005/8/layout/list1"/>
    <dgm:cxn modelId="{5657F324-95DF-F645-93B0-9B3CA81C395E}" type="presParOf" srcId="{DFF5D230-9BF7-F64E-AD28-172E057C1D65}" destId="{9283A7F3-AA25-224E-9A6A-DE05A51F84C7}" srcOrd="5" destOrd="0" presId="urn:microsoft.com/office/officeart/2005/8/layout/list1"/>
    <dgm:cxn modelId="{3973D0B3-EEC0-1247-8A69-3373CDE69D37}" type="presParOf" srcId="{DFF5D230-9BF7-F64E-AD28-172E057C1D65}" destId="{15D00B15-3F1A-3242-9BB1-FD01D59DB75D}" srcOrd="6" destOrd="0" presId="urn:microsoft.com/office/officeart/2005/8/layout/list1"/>
    <dgm:cxn modelId="{FD20230A-CD23-FE43-8015-8B64DDDC3AD7}" type="presParOf" srcId="{DFF5D230-9BF7-F64E-AD28-172E057C1D65}" destId="{52F03939-EB1C-B848-9EF2-A860CD5ADFFB}" srcOrd="7" destOrd="0" presId="urn:microsoft.com/office/officeart/2005/8/layout/list1"/>
    <dgm:cxn modelId="{8BE71634-F4B1-FF42-BF71-1669B177784B}" type="presParOf" srcId="{DFF5D230-9BF7-F64E-AD28-172E057C1D65}" destId="{2F0A1DA5-4546-2649-8FB3-B4359C5F68A9}" srcOrd="8" destOrd="0" presId="urn:microsoft.com/office/officeart/2005/8/layout/list1"/>
    <dgm:cxn modelId="{6DCA252D-F2E4-E142-8BC4-69D2CA1C4F53}" type="presParOf" srcId="{2F0A1DA5-4546-2649-8FB3-B4359C5F68A9}" destId="{3B8C9020-6D8A-3C4D-8EFA-8AC2756FEE2D}" srcOrd="0" destOrd="0" presId="urn:microsoft.com/office/officeart/2005/8/layout/list1"/>
    <dgm:cxn modelId="{48CB758C-3FC1-8247-A2F8-A8278D2A7ABD}" type="presParOf" srcId="{2F0A1DA5-4546-2649-8FB3-B4359C5F68A9}" destId="{8436203D-9D06-E84F-ACC7-C377E615B322}" srcOrd="1" destOrd="0" presId="urn:microsoft.com/office/officeart/2005/8/layout/list1"/>
    <dgm:cxn modelId="{B74ED721-AB6D-C14D-BC34-43412942481A}" type="presParOf" srcId="{DFF5D230-9BF7-F64E-AD28-172E057C1D65}" destId="{44484B34-A390-2E40-BFA4-56B9E8BB6C3A}" srcOrd="9" destOrd="0" presId="urn:microsoft.com/office/officeart/2005/8/layout/list1"/>
    <dgm:cxn modelId="{0DB93E46-42CC-404D-BDF2-EA80C265FB1C}" type="presParOf" srcId="{DFF5D230-9BF7-F64E-AD28-172E057C1D65}" destId="{AFC032DE-356A-474D-AD77-60A7E7B4E01B}" srcOrd="10" destOrd="0" presId="urn:microsoft.com/office/officeart/2005/8/layout/list1"/>
    <dgm:cxn modelId="{31CAC5BD-BA12-3B4A-A527-1BE7C1E4465D}" type="presParOf" srcId="{DFF5D230-9BF7-F64E-AD28-172E057C1D65}" destId="{6BFCF0B7-6F5F-BB43-A473-DB9358096BED}" srcOrd="11" destOrd="0" presId="urn:microsoft.com/office/officeart/2005/8/layout/list1"/>
    <dgm:cxn modelId="{4A3D533C-A6C9-534D-84D4-871ECCD81297}" type="presParOf" srcId="{DFF5D230-9BF7-F64E-AD28-172E057C1D65}" destId="{EA5251D1-31BC-8645-8675-121804F4169E}" srcOrd="12" destOrd="0" presId="urn:microsoft.com/office/officeart/2005/8/layout/list1"/>
    <dgm:cxn modelId="{A84B67E0-A016-0C49-84E1-7CA10EE796BD}" type="presParOf" srcId="{EA5251D1-31BC-8645-8675-121804F4169E}" destId="{C47BCA95-97FF-7D4D-8AB9-D686B7DC0A2B}" srcOrd="0" destOrd="0" presId="urn:microsoft.com/office/officeart/2005/8/layout/list1"/>
    <dgm:cxn modelId="{2A932A37-AFF3-9D43-853E-08E2F273FC1F}" type="presParOf" srcId="{EA5251D1-31BC-8645-8675-121804F4169E}" destId="{BE847106-F1C5-F94F-BAD1-F7FDB36E5184}" srcOrd="1" destOrd="0" presId="urn:microsoft.com/office/officeart/2005/8/layout/list1"/>
    <dgm:cxn modelId="{E94A0B44-4AEF-8E44-B2F1-AA68858AB1B4}" type="presParOf" srcId="{DFF5D230-9BF7-F64E-AD28-172E057C1D65}" destId="{E4F2FFF5-ACB3-A443-90CE-8E4BA837B850}" srcOrd="13" destOrd="0" presId="urn:microsoft.com/office/officeart/2005/8/layout/list1"/>
    <dgm:cxn modelId="{CA648556-4D44-3F4E-858E-727577DB9620}" type="presParOf" srcId="{DFF5D230-9BF7-F64E-AD28-172E057C1D65}" destId="{934D731E-CF66-5D41-A9F3-F1D04E95B76C}" srcOrd="14" destOrd="0" presId="urn:microsoft.com/office/officeart/2005/8/layout/list1"/>
    <dgm:cxn modelId="{E93ED425-0A5F-7646-9DC3-3F4B558A0E0E}" type="presParOf" srcId="{DFF5D230-9BF7-F64E-AD28-172E057C1D65}" destId="{BE7DDEEC-B4AC-4F4A-8778-1DEDB869BF0A}" srcOrd="15" destOrd="0" presId="urn:microsoft.com/office/officeart/2005/8/layout/list1"/>
    <dgm:cxn modelId="{8515FA00-CC27-1D4E-99E6-B0B442379E39}" type="presParOf" srcId="{DFF5D230-9BF7-F64E-AD28-172E057C1D65}" destId="{C550861C-ACB3-ED42-9A61-C2F1C6C29A20}" srcOrd="16" destOrd="0" presId="urn:microsoft.com/office/officeart/2005/8/layout/list1"/>
    <dgm:cxn modelId="{E26606C9-539A-704B-A2CC-C17AAF3D8D4B}" type="presParOf" srcId="{C550861C-ACB3-ED42-9A61-C2F1C6C29A20}" destId="{2841B36E-D693-8C4C-9F31-5A330269932C}" srcOrd="0" destOrd="0" presId="urn:microsoft.com/office/officeart/2005/8/layout/list1"/>
    <dgm:cxn modelId="{0CF7D7B2-EEF0-9444-BE18-1C1147504180}" type="presParOf" srcId="{C550861C-ACB3-ED42-9A61-C2F1C6C29A20}" destId="{C0FF75C1-15A2-B447-930A-3A9792510A2A}" srcOrd="1" destOrd="0" presId="urn:microsoft.com/office/officeart/2005/8/layout/list1"/>
    <dgm:cxn modelId="{590BBDA7-E076-594C-A216-DA25AB8C52BD}" type="presParOf" srcId="{DFF5D230-9BF7-F64E-AD28-172E057C1D65}" destId="{7D06ED3E-E26D-3446-93C6-1A08BB47C525}" srcOrd="17" destOrd="0" presId="urn:microsoft.com/office/officeart/2005/8/layout/list1"/>
    <dgm:cxn modelId="{3EE95432-C955-7A4D-BD6C-C50CA54F196D}" type="presParOf" srcId="{DFF5D230-9BF7-F64E-AD28-172E057C1D65}" destId="{6E109BA2-D59B-DB45-94F0-0E6307CF210A}" srcOrd="18" destOrd="0" presId="urn:microsoft.com/office/officeart/2005/8/layout/list1"/>
    <dgm:cxn modelId="{B90AAA9C-4026-874A-ADD9-3DE074D15939}" type="presParOf" srcId="{DFF5D230-9BF7-F64E-AD28-172E057C1D65}" destId="{6386BA32-77A4-3144-9854-BB9FCCAF33BA}" srcOrd="19" destOrd="0" presId="urn:microsoft.com/office/officeart/2005/8/layout/list1"/>
    <dgm:cxn modelId="{54438547-96D7-1544-812F-EE06EA366876}" type="presParOf" srcId="{DFF5D230-9BF7-F64E-AD28-172E057C1D65}" destId="{04837DA4-48A0-BD40-B95F-4FBE68CCD90F}" srcOrd="20" destOrd="0" presId="urn:microsoft.com/office/officeart/2005/8/layout/list1"/>
    <dgm:cxn modelId="{C2A6753D-728E-384A-B3D8-08B90156D198}" type="presParOf" srcId="{04837DA4-48A0-BD40-B95F-4FBE68CCD90F}" destId="{CFA86B41-B268-3546-A5EB-5C9AA15F8954}" srcOrd="0" destOrd="0" presId="urn:microsoft.com/office/officeart/2005/8/layout/list1"/>
    <dgm:cxn modelId="{7332232E-1788-7140-ADC4-FD3E31B8B581}" type="presParOf" srcId="{04837DA4-48A0-BD40-B95F-4FBE68CCD90F}" destId="{37450A63-FF09-924E-81CF-3DB95229C4C9}" srcOrd="1" destOrd="0" presId="urn:microsoft.com/office/officeart/2005/8/layout/list1"/>
    <dgm:cxn modelId="{174A52B5-0548-E944-8414-C71C726F6982}" type="presParOf" srcId="{DFF5D230-9BF7-F64E-AD28-172E057C1D65}" destId="{6E74CD9F-9BF9-044F-B1C9-E7028140865C}" srcOrd="21" destOrd="0" presId="urn:microsoft.com/office/officeart/2005/8/layout/list1"/>
    <dgm:cxn modelId="{ED80DB24-B2DD-6846-B037-4EED00CA4453}" type="presParOf" srcId="{DFF5D230-9BF7-F64E-AD28-172E057C1D65}" destId="{62C80CD4-D642-8844-87A6-039026334CFF}" srcOrd="22" destOrd="0" presId="urn:microsoft.com/office/officeart/2005/8/layout/lis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1024EF4-F6D2-B74C-90B2-F201EBB65702}" type="doc">
      <dgm:prSet loTypeId="urn:microsoft.com/office/officeart/2009/3/layout/StepUp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C8BC49F-778C-294C-B8CC-144AAE244103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Compilazione di scheda di autovalutazione, inviata da MEDITERRANEA CONSULAB, sui seguenti valori: legame con il territorio, Innovazione, Competitività e correttezza, </a:t>
          </a:r>
          <a:r>
            <a:rPr lang="it-IT" dirty="0" err="1">
              <a:solidFill>
                <a:schemeClr val="tx1"/>
              </a:solidFill>
            </a:rPr>
            <a:t>Ecosostenibilità</a:t>
          </a:r>
          <a:r>
            <a:rPr lang="it-IT" dirty="0">
              <a:solidFill>
                <a:schemeClr val="tx1"/>
              </a:solidFill>
            </a:rPr>
            <a:t>, Tutela della Persona.</a:t>
          </a:r>
        </a:p>
      </dgm:t>
    </dgm:pt>
    <dgm:pt modelId="{4B5DEC9C-C443-4648-917D-0132FC45B386}" type="parTrans" cxnId="{3F19557D-ABE9-1D4D-ABC2-71A6BC30E278}">
      <dgm:prSet/>
      <dgm:spPr/>
      <dgm:t>
        <a:bodyPr/>
        <a:lstStyle/>
        <a:p>
          <a:endParaRPr lang="it-IT"/>
        </a:p>
      </dgm:t>
    </dgm:pt>
    <dgm:pt modelId="{F9E0C2CD-3683-5D40-A783-F0CB523215EE}" type="sibTrans" cxnId="{3F19557D-ABE9-1D4D-ABC2-71A6BC30E278}">
      <dgm:prSet/>
      <dgm:spPr/>
      <dgm:t>
        <a:bodyPr/>
        <a:lstStyle/>
        <a:p>
          <a:endParaRPr lang="it-IT"/>
        </a:p>
      </dgm:t>
    </dgm:pt>
    <dgm:pt modelId="{B5548C74-68AA-DB4A-976C-2C73BC5A73E3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MEDITERRANEA CONSULAB e l’Associazione AREGAI analizzano la valutazione personale e procedono a fissare un audit. Si tratta di conferma dell’autovalutazione, con definizione degli obiettivi/progetti che si possono realizzare con le risorse locali, a beneficio degli ospiti, dell’azienda e del territorio</a:t>
          </a:r>
          <a:r>
            <a:rPr lang="it-IT" dirty="0">
              <a:solidFill>
                <a:schemeClr val="bg1"/>
              </a:solidFill>
            </a:rPr>
            <a:t>.</a:t>
          </a:r>
          <a:endParaRPr lang="it-IT" dirty="0"/>
        </a:p>
      </dgm:t>
    </dgm:pt>
    <dgm:pt modelId="{C32D3C60-5393-0644-BA69-CECD1B70FB26}" type="parTrans" cxnId="{0330DC6F-C121-DD4B-B167-E2E400524C61}">
      <dgm:prSet/>
      <dgm:spPr/>
      <dgm:t>
        <a:bodyPr/>
        <a:lstStyle/>
        <a:p>
          <a:endParaRPr lang="it-IT"/>
        </a:p>
      </dgm:t>
    </dgm:pt>
    <dgm:pt modelId="{96141344-14F1-3B4B-A67A-605FE269F1F4}" type="sibTrans" cxnId="{0330DC6F-C121-DD4B-B167-E2E400524C61}">
      <dgm:prSet/>
      <dgm:spPr/>
      <dgm:t>
        <a:bodyPr/>
        <a:lstStyle/>
        <a:p>
          <a:endParaRPr lang="it-IT"/>
        </a:p>
      </dgm:t>
    </dgm:pt>
    <dgm:pt modelId="{3CEC86E7-98A0-FA41-8DBB-226D0C91D36E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Con l’ausilio dei feedback e recensioni dei tuoi ospiti, verificati ed analizzati da MEDITERRANEA CONSULAB ed Associazione AREGAI migliori l’organizzazione interna e la collaborazione con le altre parti interessate, dimostrando in modo tangibile i risultati, valorizzando nel tempo la dieta mediterranea </a:t>
          </a:r>
        </a:p>
      </dgm:t>
    </dgm:pt>
    <dgm:pt modelId="{334BBBB5-41B3-6947-8B99-1C24178900F4}" type="parTrans" cxnId="{2D61B731-4179-9649-BC36-28B73D00590E}">
      <dgm:prSet/>
      <dgm:spPr/>
      <dgm:t>
        <a:bodyPr/>
        <a:lstStyle/>
        <a:p>
          <a:endParaRPr lang="it-IT"/>
        </a:p>
      </dgm:t>
    </dgm:pt>
    <dgm:pt modelId="{587A83BE-633D-6A44-8798-262C60590D34}" type="sibTrans" cxnId="{2D61B731-4179-9649-BC36-28B73D00590E}">
      <dgm:prSet/>
      <dgm:spPr/>
      <dgm:t>
        <a:bodyPr/>
        <a:lstStyle/>
        <a:p>
          <a:endParaRPr lang="it-IT"/>
        </a:p>
      </dgm:t>
    </dgm:pt>
    <dgm:pt modelId="{57AFB960-DC14-F24C-A65A-DA6BACED2341}" type="pres">
      <dgm:prSet presAssocID="{A1024EF4-F6D2-B74C-90B2-F201EBB65702}" presName="rootnode" presStyleCnt="0">
        <dgm:presLayoutVars>
          <dgm:chMax/>
          <dgm:chPref/>
          <dgm:dir/>
          <dgm:animLvl val="lvl"/>
        </dgm:presLayoutVars>
      </dgm:prSet>
      <dgm:spPr/>
    </dgm:pt>
    <dgm:pt modelId="{5E15FE1B-FD87-EE48-953A-BAF8ED003C70}" type="pres">
      <dgm:prSet presAssocID="{EC8BC49F-778C-294C-B8CC-144AAE244103}" presName="composite" presStyleCnt="0"/>
      <dgm:spPr/>
    </dgm:pt>
    <dgm:pt modelId="{F64DF2D9-0FD0-C247-90CA-C9F78EF7F676}" type="pres">
      <dgm:prSet presAssocID="{EC8BC49F-778C-294C-B8CC-144AAE244103}" presName="LShape" presStyleLbl="alignNode1" presStyleIdx="0" presStyleCnt="5"/>
      <dgm:spPr/>
    </dgm:pt>
    <dgm:pt modelId="{8516863B-239C-3C49-9020-1C776BA599EF}" type="pres">
      <dgm:prSet presAssocID="{EC8BC49F-778C-294C-B8CC-144AAE244103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9D95A665-4EF4-E442-AC36-C56A5C82EFAE}" type="pres">
      <dgm:prSet presAssocID="{EC8BC49F-778C-294C-B8CC-144AAE244103}" presName="Triangle" presStyleLbl="alignNode1" presStyleIdx="1" presStyleCnt="5"/>
      <dgm:spPr/>
    </dgm:pt>
    <dgm:pt modelId="{E00EE293-B09D-BD42-BAC5-E681FB57C540}" type="pres">
      <dgm:prSet presAssocID="{F9E0C2CD-3683-5D40-A783-F0CB523215EE}" presName="sibTrans" presStyleCnt="0"/>
      <dgm:spPr/>
    </dgm:pt>
    <dgm:pt modelId="{3A563093-C373-AE49-8A13-3A1818DF2154}" type="pres">
      <dgm:prSet presAssocID="{F9E0C2CD-3683-5D40-A783-F0CB523215EE}" presName="space" presStyleCnt="0"/>
      <dgm:spPr/>
    </dgm:pt>
    <dgm:pt modelId="{5D27DF76-6686-574A-A1DC-0C6136C2A9B1}" type="pres">
      <dgm:prSet presAssocID="{B5548C74-68AA-DB4A-976C-2C73BC5A73E3}" presName="composite" presStyleCnt="0"/>
      <dgm:spPr/>
    </dgm:pt>
    <dgm:pt modelId="{DB0DCC9C-35B0-0C4D-AEB3-5ECC54FFA219}" type="pres">
      <dgm:prSet presAssocID="{B5548C74-68AA-DB4A-976C-2C73BC5A73E3}" presName="LShape" presStyleLbl="alignNode1" presStyleIdx="2" presStyleCnt="5"/>
      <dgm:spPr/>
    </dgm:pt>
    <dgm:pt modelId="{B0F56139-25F4-B94C-A277-4EBF8214B7A5}" type="pres">
      <dgm:prSet presAssocID="{B5548C74-68AA-DB4A-976C-2C73BC5A73E3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5F475D9-27F8-744F-B216-303F1F25C5FC}" type="pres">
      <dgm:prSet presAssocID="{B5548C74-68AA-DB4A-976C-2C73BC5A73E3}" presName="Triangle" presStyleLbl="alignNode1" presStyleIdx="3" presStyleCnt="5" custScaleX="100209" custScaleY="103072" custLinFactNeighborX="1718" custLinFactNeighborY="14880"/>
      <dgm:spPr/>
    </dgm:pt>
    <dgm:pt modelId="{47F166A0-6D6D-0647-8A9C-86A9D37B6BEB}" type="pres">
      <dgm:prSet presAssocID="{96141344-14F1-3B4B-A67A-605FE269F1F4}" presName="sibTrans" presStyleCnt="0"/>
      <dgm:spPr/>
    </dgm:pt>
    <dgm:pt modelId="{A635CA70-7B35-2649-B885-A823D185BF63}" type="pres">
      <dgm:prSet presAssocID="{96141344-14F1-3B4B-A67A-605FE269F1F4}" presName="space" presStyleCnt="0"/>
      <dgm:spPr/>
    </dgm:pt>
    <dgm:pt modelId="{86C9AC2E-0136-8D4C-BF56-D86125AF96AC}" type="pres">
      <dgm:prSet presAssocID="{3CEC86E7-98A0-FA41-8DBB-226D0C91D36E}" presName="composite" presStyleCnt="0"/>
      <dgm:spPr/>
    </dgm:pt>
    <dgm:pt modelId="{514A5BCD-09F8-D14C-B83B-FEDE3B73775E}" type="pres">
      <dgm:prSet presAssocID="{3CEC86E7-98A0-FA41-8DBB-226D0C91D36E}" presName="LShape" presStyleLbl="alignNode1" presStyleIdx="4" presStyleCnt="5" custLinFactNeighborX="580" custLinFactNeighborY="832"/>
      <dgm:spPr/>
    </dgm:pt>
    <dgm:pt modelId="{9C62A08A-C3E8-2148-90C8-DE57BD853A3C}" type="pres">
      <dgm:prSet presAssocID="{3CEC86E7-98A0-FA41-8DBB-226D0C91D36E}" presName="ParentText" presStyleLbl="revTx" presStyleIdx="2" presStyleCnt="3" custScaleX="94169" custLinFactNeighborX="-2054" custLinFactNeighborY="-587">
        <dgm:presLayoutVars>
          <dgm:chMax val="0"/>
          <dgm:chPref val="0"/>
          <dgm:bulletEnabled val="1"/>
        </dgm:presLayoutVars>
      </dgm:prSet>
      <dgm:spPr/>
    </dgm:pt>
  </dgm:ptLst>
  <dgm:cxnLst>
    <dgm:cxn modelId="{25997818-2C24-BD49-B339-723ED4A41C8B}" type="presOf" srcId="{A1024EF4-F6D2-B74C-90B2-F201EBB65702}" destId="{57AFB960-DC14-F24C-A65A-DA6BACED2341}" srcOrd="0" destOrd="0" presId="urn:microsoft.com/office/officeart/2009/3/layout/StepUpProcess"/>
    <dgm:cxn modelId="{2D61B731-4179-9649-BC36-28B73D00590E}" srcId="{A1024EF4-F6D2-B74C-90B2-F201EBB65702}" destId="{3CEC86E7-98A0-FA41-8DBB-226D0C91D36E}" srcOrd="2" destOrd="0" parTransId="{334BBBB5-41B3-6947-8B99-1C24178900F4}" sibTransId="{587A83BE-633D-6A44-8798-262C60590D34}"/>
    <dgm:cxn modelId="{0330DC6F-C121-DD4B-B167-E2E400524C61}" srcId="{A1024EF4-F6D2-B74C-90B2-F201EBB65702}" destId="{B5548C74-68AA-DB4A-976C-2C73BC5A73E3}" srcOrd="1" destOrd="0" parTransId="{C32D3C60-5393-0644-BA69-CECD1B70FB26}" sibTransId="{96141344-14F1-3B4B-A67A-605FE269F1F4}"/>
    <dgm:cxn modelId="{3F19557D-ABE9-1D4D-ABC2-71A6BC30E278}" srcId="{A1024EF4-F6D2-B74C-90B2-F201EBB65702}" destId="{EC8BC49F-778C-294C-B8CC-144AAE244103}" srcOrd="0" destOrd="0" parTransId="{4B5DEC9C-C443-4648-917D-0132FC45B386}" sibTransId="{F9E0C2CD-3683-5D40-A783-F0CB523215EE}"/>
    <dgm:cxn modelId="{EF6D2C85-43FA-CB4E-87E7-7FE35043C8B7}" type="presOf" srcId="{B5548C74-68AA-DB4A-976C-2C73BC5A73E3}" destId="{B0F56139-25F4-B94C-A277-4EBF8214B7A5}" srcOrd="0" destOrd="0" presId="urn:microsoft.com/office/officeart/2009/3/layout/StepUpProcess"/>
    <dgm:cxn modelId="{83898899-1AEF-194C-A2C6-4AC6DE38C61E}" type="presOf" srcId="{EC8BC49F-778C-294C-B8CC-144AAE244103}" destId="{8516863B-239C-3C49-9020-1C776BA599EF}" srcOrd="0" destOrd="0" presId="urn:microsoft.com/office/officeart/2009/3/layout/StepUpProcess"/>
    <dgm:cxn modelId="{A253A9F8-5136-1844-B34E-850B155FFCBD}" type="presOf" srcId="{3CEC86E7-98A0-FA41-8DBB-226D0C91D36E}" destId="{9C62A08A-C3E8-2148-90C8-DE57BD853A3C}" srcOrd="0" destOrd="0" presId="urn:microsoft.com/office/officeart/2009/3/layout/StepUpProcess"/>
    <dgm:cxn modelId="{89F76281-7944-104B-9886-E148DBCED6F5}" type="presParOf" srcId="{57AFB960-DC14-F24C-A65A-DA6BACED2341}" destId="{5E15FE1B-FD87-EE48-953A-BAF8ED003C70}" srcOrd="0" destOrd="0" presId="urn:microsoft.com/office/officeart/2009/3/layout/StepUpProcess"/>
    <dgm:cxn modelId="{1C480812-71ED-3C4F-8172-2CF847E70ACA}" type="presParOf" srcId="{5E15FE1B-FD87-EE48-953A-BAF8ED003C70}" destId="{F64DF2D9-0FD0-C247-90CA-C9F78EF7F676}" srcOrd="0" destOrd="0" presId="urn:microsoft.com/office/officeart/2009/3/layout/StepUpProcess"/>
    <dgm:cxn modelId="{84785E6C-A5DF-F140-A054-728E71B2B842}" type="presParOf" srcId="{5E15FE1B-FD87-EE48-953A-BAF8ED003C70}" destId="{8516863B-239C-3C49-9020-1C776BA599EF}" srcOrd="1" destOrd="0" presId="urn:microsoft.com/office/officeart/2009/3/layout/StepUpProcess"/>
    <dgm:cxn modelId="{93E5D5D9-123A-9E4E-B83F-D4C3A7D63883}" type="presParOf" srcId="{5E15FE1B-FD87-EE48-953A-BAF8ED003C70}" destId="{9D95A665-4EF4-E442-AC36-C56A5C82EFAE}" srcOrd="2" destOrd="0" presId="urn:microsoft.com/office/officeart/2009/3/layout/StepUpProcess"/>
    <dgm:cxn modelId="{51A50E85-548A-BF46-8391-ED0FC8C6D139}" type="presParOf" srcId="{57AFB960-DC14-F24C-A65A-DA6BACED2341}" destId="{E00EE293-B09D-BD42-BAC5-E681FB57C540}" srcOrd="1" destOrd="0" presId="urn:microsoft.com/office/officeart/2009/3/layout/StepUpProcess"/>
    <dgm:cxn modelId="{D7166F39-BDE5-364C-8544-E3C2F79EA8B3}" type="presParOf" srcId="{E00EE293-B09D-BD42-BAC5-E681FB57C540}" destId="{3A563093-C373-AE49-8A13-3A1818DF2154}" srcOrd="0" destOrd="0" presId="urn:microsoft.com/office/officeart/2009/3/layout/StepUpProcess"/>
    <dgm:cxn modelId="{06219CE1-6322-4043-AE8C-6AD8D1FD5610}" type="presParOf" srcId="{57AFB960-DC14-F24C-A65A-DA6BACED2341}" destId="{5D27DF76-6686-574A-A1DC-0C6136C2A9B1}" srcOrd="2" destOrd="0" presId="urn:microsoft.com/office/officeart/2009/3/layout/StepUpProcess"/>
    <dgm:cxn modelId="{E20F46E3-ED0A-1A4A-80B3-A4853E83F69F}" type="presParOf" srcId="{5D27DF76-6686-574A-A1DC-0C6136C2A9B1}" destId="{DB0DCC9C-35B0-0C4D-AEB3-5ECC54FFA219}" srcOrd="0" destOrd="0" presId="urn:microsoft.com/office/officeart/2009/3/layout/StepUpProcess"/>
    <dgm:cxn modelId="{DF91F344-CB78-414E-BAE6-D5AEBACF3A02}" type="presParOf" srcId="{5D27DF76-6686-574A-A1DC-0C6136C2A9B1}" destId="{B0F56139-25F4-B94C-A277-4EBF8214B7A5}" srcOrd="1" destOrd="0" presId="urn:microsoft.com/office/officeart/2009/3/layout/StepUpProcess"/>
    <dgm:cxn modelId="{C44C2ABD-1DCE-784D-9C06-6B9F7101ABB9}" type="presParOf" srcId="{5D27DF76-6686-574A-A1DC-0C6136C2A9B1}" destId="{25F475D9-27F8-744F-B216-303F1F25C5FC}" srcOrd="2" destOrd="0" presId="urn:microsoft.com/office/officeart/2009/3/layout/StepUpProcess"/>
    <dgm:cxn modelId="{722FDF62-F4EB-504E-A95A-BEF12D31DBB8}" type="presParOf" srcId="{57AFB960-DC14-F24C-A65A-DA6BACED2341}" destId="{47F166A0-6D6D-0647-8A9C-86A9D37B6BEB}" srcOrd="3" destOrd="0" presId="urn:microsoft.com/office/officeart/2009/3/layout/StepUpProcess"/>
    <dgm:cxn modelId="{416591F7-387D-AE4D-9759-E679F74EA0D3}" type="presParOf" srcId="{47F166A0-6D6D-0647-8A9C-86A9D37B6BEB}" destId="{A635CA70-7B35-2649-B885-A823D185BF63}" srcOrd="0" destOrd="0" presId="urn:microsoft.com/office/officeart/2009/3/layout/StepUpProcess"/>
    <dgm:cxn modelId="{B90E5EB3-4D64-EB44-B5B3-C9CCC2734DD4}" type="presParOf" srcId="{57AFB960-DC14-F24C-A65A-DA6BACED2341}" destId="{86C9AC2E-0136-8D4C-BF56-D86125AF96AC}" srcOrd="4" destOrd="0" presId="urn:microsoft.com/office/officeart/2009/3/layout/StepUpProcess"/>
    <dgm:cxn modelId="{080D0773-5CD7-A04D-A557-36BC4AB57C80}" type="presParOf" srcId="{86C9AC2E-0136-8D4C-BF56-D86125AF96AC}" destId="{514A5BCD-09F8-D14C-B83B-FEDE3B73775E}" srcOrd="0" destOrd="0" presId="urn:microsoft.com/office/officeart/2009/3/layout/StepUpProcess"/>
    <dgm:cxn modelId="{440276FE-7A10-834C-813E-961FA4B838AE}" type="presParOf" srcId="{86C9AC2E-0136-8D4C-BF56-D86125AF96AC}" destId="{9C62A08A-C3E8-2148-90C8-DE57BD853A3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98116E-35FE-D844-921C-6E6C60B05EE0}">
      <dsp:nvSpPr>
        <dsp:cNvPr id="0" name=""/>
        <dsp:cNvSpPr/>
      </dsp:nvSpPr>
      <dsp:spPr>
        <a:xfrm>
          <a:off x="4230347" y="988"/>
          <a:ext cx="2111302" cy="105565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Salute</a:t>
          </a:r>
        </a:p>
      </dsp:txBody>
      <dsp:txXfrm>
        <a:off x="4261266" y="31907"/>
        <a:ext cx="2049464" cy="993813"/>
      </dsp:txXfrm>
    </dsp:sp>
    <dsp:sp modelId="{1A7F8E83-C0EB-C145-AA6A-4F0B44D18E3B}">
      <dsp:nvSpPr>
        <dsp:cNvPr id="0" name=""/>
        <dsp:cNvSpPr/>
      </dsp:nvSpPr>
      <dsp:spPr>
        <a:xfrm rot="3600000">
          <a:off x="5607738" y="1853215"/>
          <a:ext cx="1099125" cy="369477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/>
        </a:p>
      </dsp:txBody>
      <dsp:txXfrm>
        <a:off x="5718581" y="1927110"/>
        <a:ext cx="877439" cy="221687"/>
      </dsp:txXfrm>
    </dsp:sp>
    <dsp:sp modelId="{9D712176-4503-994A-BAF7-601C8712AC6D}">
      <dsp:nvSpPr>
        <dsp:cNvPr id="0" name=""/>
        <dsp:cNvSpPr/>
      </dsp:nvSpPr>
      <dsp:spPr>
        <a:xfrm>
          <a:off x="5972951" y="3019268"/>
          <a:ext cx="2111302" cy="105565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Benessere comune e condiviso vs. profitto</a:t>
          </a:r>
          <a:endParaRPr lang="it-IT" sz="2000" kern="1200" dirty="0"/>
        </a:p>
      </dsp:txBody>
      <dsp:txXfrm>
        <a:off x="6003870" y="3050187"/>
        <a:ext cx="2049464" cy="993813"/>
      </dsp:txXfrm>
    </dsp:sp>
    <dsp:sp modelId="{4DCCA5DC-98A1-BA42-B086-288E0CD98714}">
      <dsp:nvSpPr>
        <dsp:cNvPr id="0" name=""/>
        <dsp:cNvSpPr/>
      </dsp:nvSpPr>
      <dsp:spPr>
        <a:xfrm rot="10800000">
          <a:off x="4736435" y="3362354"/>
          <a:ext cx="1099125" cy="369477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/>
        </a:p>
      </dsp:txBody>
      <dsp:txXfrm rot="10800000">
        <a:off x="4847278" y="3436249"/>
        <a:ext cx="877439" cy="221687"/>
      </dsp:txXfrm>
    </dsp:sp>
    <dsp:sp modelId="{54535204-0BA2-4041-80EE-29CEE9779C16}">
      <dsp:nvSpPr>
        <dsp:cNvPr id="0" name=""/>
        <dsp:cNvSpPr/>
      </dsp:nvSpPr>
      <dsp:spPr>
        <a:xfrm>
          <a:off x="2487742" y="3019268"/>
          <a:ext cx="2111302" cy="105565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kern="1200"/>
            <a:t>Conservazione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kern="1200"/>
            <a:t>dell’ambiente</a:t>
          </a:r>
          <a:endParaRPr lang="it-IT" sz="2000" b="0" kern="1200" dirty="0"/>
        </a:p>
      </dsp:txBody>
      <dsp:txXfrm>
        <a:off x="2518661" y="3050187"/>
        <a:ext cx="2049464" cy="993813"/>
      </dsp:txXfrm>
    </dsp:sp>
    <dsp:sp modelId="{06B3A8D0-C59E-704E-8F18-6700223007FF}">
      <dsp:nvSpPr>
        <dsp:cNvPr id="0" name=""/>
        <dsp:cNvSpPr/>
      </dsp:nvSpPr>
      <dsp:spPr>
        <a:xfrm rot="18000000">
          <a:off x="3865133" y="1853215"/>
          <a:ext cx="1099125" cy="369477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/>
        </a:p>
      </dsp:txBody>
      <dsp:txXfrm>
        <a:off x="3975976" y="1927110"/>
        <a:ext cx="877439" cy="2216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6489D-FCA2-6E44-95AE-B7DE2C44A3F2}">
      <dsp:nvSpPr>
        <dsp:cNvPr id="0" name=""/>
        <dsp:cNvSpPr/>
      </dsp:nvSpPr>
      <dsp:spPr>
        <a:xfrm>
          <a:off x="1650" y="0"/>
          <a:ext cx="2568027" cy="43454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Crescente domanda di sostenibilità alberghiera</a:t>
          </a:r>
        </a:p>
      </dsp:txBody>
      <dsp:txXfrm>
        <a:off x="1650" y="1738161"/>
        <a:ext cx="2568027" cy="1738161"/>
      </dsp:txXfrm>
    </dsp:sp>
    <dsp:sp modelId="{A01A97D2-956B-BC40-B00D-2F3E6D15F0EE}">
      <dsp:nvSpPr>
        <dsp:cNvPr id="0" name=""/>
        <dsp:cNvSpPr/>
      </dsp:nvSpPr>
      <dsp:spPr>
        <a:xfrm>
          <a:off x="562154" y="260724"/>
          <a:ext cx="1447019" cy="144701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F13655-7C72-F643-AA11-BCCE2DC68B43}">
      <dsp:nvSpPr>
        <dsp:cNvPr id="0" name=""/>
        <dsp:cNvSpPr/>
      </dsp:nvSpPr>
      <dsp:spPr>
        <a:xfrm>
          <a:off x="2646718" y="0"/>
          <a:ext cx="2568027" cy="43454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Aumento di spesa al consumo del 15% </a:t>
          </a:r>
        </a:p>
      </dsp:txBody>
      <dsp:txXfrm>
        <a:off x="2646718" y="1738161"/>
        <a:ext cx="2568027" cy="1738161"/>
      </dsp:txXfrm>
    </dsp:sp>
    <dsp:sp modelId="{89D9436E-32D9-7B40-BED5-173E4F9F4D53}">
      <dsp:nvSpPr>
        <dsp:cNvPr id="0" name=""/>
        <dsp:cNvSpPr/>
      </dsp:nvSpPr>
      <dsp:spPr>
        <a:xfrm>
          <a:off x="3207222" y="260724"/>
          <a:ext cx="1447019" cy="144701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B8A05D-B253-1B45-B07A-661C909B31F3}">
      <dsp:nvSpPr>
        <dsp:cNvPr id="0" name=""/>
        <dsp:cNvSpPr/>
      </dsp:nvSpPr>
      <dsp:spPr>
        <a:xfrm>
          <a:off x="5291786" y="0"/>
          <a:ext cx="2568027" cy="43454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Richiesta di esperienze </a:t>
          </a:r>
          <a:r>
            <a:rPr lang="it-IT" sz="2200" kern="1200" dirty="0" err="1"/>
            <a:t>local</a:t>
          </a:r>
          <a:r>
            <a:rPr lang="it-IT" sz="2200" kern="1200" dirty="0"/>
            <a:t> che trasformino ed arricchiscano la vita</a:t>
          </a:r>
        </a:p>
      </dsp:txBody>
      <dsp:txXfrm>
        <a:off x="5291786" y="1738161"/>
        <a:ext cx="2568027" cy="1738161"/>
      </dsp:txXfrm>
    </dsp:sp>
    <dsp:sp modelId="{5B781E8C-215E-0F49-8531-CB52C9A3056F}">
      <dsp:nvSpPr>
        <dsp:cNvPr id="0" name=""/>
        <dsp:cNvSpPr/>
      </dsp:nvSpPr>
      <dsp:spPr>
        <a:xfrm>
          <a:off x="5852290" y="272184"/>
          <a:ext cx="1447019" cy="1447019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5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6CE1E1A-1823-D240-BF8D-54ABD2CC01D1}">
      <dsp:nvSpPr>
        <dsp:cNvPr id="0" name=""/>
        <dsp:cNvSpPr/>
      </dsp:nvSpPr>
      <dsp:spPr>
        <a:xfrm>
          <a:off x="314458" y="3476322"/>
          <a:ext cx="7232546" cy="651810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C7084-6EE1-4A46-AEDC-1E40B5BB03B1}">
      <dsp:nvSpPr>
        <dsp:cNvPr id="0" name=""/>
        <dsp:cNvSpPr/>
      </dsp:nvSpPr>
      <dsp:spPr>
        <a:xfrm>
          <a:off x="0" y="344750"/>
          <a:ext cx="973454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E1C9C6-9B29-AF46-A5E1-8352F8F5FF2B}">
      <dsp:nvSpPr>
        <dsp:cNvPr id="0" name=""/>
        <dsp:cNvSpPr/>
      </dsp:nvSpPr>
      <dsp:spPr>
        <a:xfrm>
          <a:off x="486727" y="138110"/>
          <a:ext cx="6814184" cy="41328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7560" tIns="0" rIns="25756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Creando esperienze trasformative in funzione dei territori</a:t>
          </a:r>
        </a:p>
      </dsp:txBody>
      <dsp:txXfrm>
        <a:off x="506902" y="158285"/>
        <a:ext cx="6773834" cy="372930"/>
      </dsp:txXfrm>
    </dsp:sp>
    <dsp:sp modelId="{EAD7BB49-D269-2941-9D59-26884FC267D3}">
      <dsp:nvSpPr>
        <dsp:cNvPr id="0" name=""/>
        <dsp:cNvSpPr/>
      </dsp:nvSpPr>
      <dsp:spPr>
        <a:xfrm>
          <a:off x="0" y="979790"/>
          <a:ext cx="973454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50000"/>
              <a:hueOff val="-158855"/>
              <a:satOff val="2474"/>
              <a:lumOff val="1232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5FE5DE-DDB0-5848-8A45-E1DAE7CAB58F}">
      <dsp:nvSpPr>
        <dsp:cNvPr id="0" name=""/>
        <dsp:cNvSpPr/>
      </dsp:nvSpPr>
      <dsp:spPr>
        <a:xfrm>
          <a:off x="486727" y="773150"/>
          <a:ext cx="6814184" cy="41328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168907"/>
                <a:satOff val="2224"/>
                <a:lumOff val="1331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-168907"/>
                <a:satOff val="2224"/>
                <a:lumOff val="1331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-168907"/>
                <a:satOff val="2224"/>
                <a:lumOff val="1331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7560" tIns="0" rIns="25756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Condivisione dei progetti turistici con la comunità locale</a:t>
          </a:r>
        </a:p>
      </dsp:txBody>
      <dsp:txXfrm>
        <a:off x="506902" y="793325"/>
        <a:ext cx="6773834" cy="372930"/>
      </dsp:txXfrm>
    </dsp:sp>
    <dsp:sp modelId="{15D00B15-3F1A-3242-9BB1-FD01D59DB75D}">
      <dsp:nvSpPr>
        <dsp:cNvPr id="0" name=""/>
        <dsp:cNvSpPr/>
      </dsp:nvSpPr>
      <dsp:spPr>
        <a:xfrm>
          <a:off x="0" y="1614830"/>
          <a:ext cx="973454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50000"/>
              <a:hueOff val="-317709"/>
              <a:satOff val="4947"/>
              <a:lumOff val="2464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CC55F4-08C9-5C40-81AC-EAC6DE008C28}">
      <dsp:nvSpPr>
        <dsp:cNvPr id="0" name=""/>
        <dsp:cNvSpPr/>
      </dsp:nvSpPr>
      <dsp:spPr>
        <a:xfrm>
          <a:off x="486727" y="1408190"/>
          <a:ext cx="6814184" cy="41328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337813"/>
                <a:satOff val="4447"/>
                <a:lumOff val="2663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-337813"/>
                <a:satOff val="4447"/>
                <a:lumOff val="2663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-337813"/>
                <a:satOff val="4447"/>
                <a:lumOff val="2663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7560" tIns="0" rIns="25756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Informando su opportunità di tutela e salvaguardia</a:t>
          </a:r>
        </a:p>
      </dsp:txBody>
      <dsp:txXfrm>
        <a:off x="506902" y="1428365"/>
        <a:ext cx="6773834" cy="372930"/>
      </dsp:txXfrm>
    </dsp:sp>
    <dsp:sp modelId="{AFC032DE-356A-474D-AD77-60A7E7B4E01B}">
      <dsp:nvSpPr>
        <dsp:cNvPr id="0" name=""/>
        <dsp:cNvSpPr/>
      </dsp:nvSpPr>
      <dsp:spPr>
        <a:xfrm>
          <a:off x="0" y="2249870"/>
          <a:ext cx="973454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50000"/>
              <a:hueOff val="-476564"/>
              <a:satOff val="7421"/>
              <a:lumOff val="3696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36203D-9D06-E84F-ACC7-C377E615B322}">
      <dsp:nvSpPr>
        <dsp:cNvPr id="0" name=""/>
        <dsp:cNvSpPr/>
      </dsp:nvSpPr>
      <dsp:spPr>
        <a:xfrm>
          <a:off x="486727" y="2043230"/>
          <a:ext cx="6814184" cy="41328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506720"/>
                <a:satOff val="6671"/>
                <a:lumOff val="3995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-506720"/>
                <a:satOff val="6671"/>
                <a:lumOff val="3995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-506720"/>
                <a:satOff val="6671"/>
                <a:lumOff val="3995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7560" tIns="0" rIns="25756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Collaborando con i cittadini, coinvolgendoli in attività</a:t>
          </a:r>
        </a:p>
      </dsp:txBody>
      <dsp:txXfrm>
        <a:off x="506902" y="2063405"/>
        <a:ext cx="6773834" cy="372930"/>
      </dsp:txXfrm>
    </dsp:sp>
    <dsp:sp modelId="{934D731E-CF66-5D41-A9F3-F1D04E95B76C}">
      <dsp:nvSpPr>
        <dsp:cNvPr id="0" name=""/>
        <dsp:cNvSpPr/>
      </dsp:nvSpPr>
      <dsp:spPr>
        <a:xfrm>
          <a:off x="0" y="2884910"/>
          <a:ext cx="973454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50000"/>
              <a:hueOff val="-476564"/>
              <a:satOff val="7421"/>
              <a:lumOff val="3696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847106-F1C5-F94F-BAD1-F7FDB36E5184}">
      <dsp:nvSpPr>
        <dsp:cNvPr id="0" name=""/>
        <dsp:cNvSpPr/>
      </dsp:nvSpPr>
      <dsp:spPr>
        <a:xfrm>
          <a:off x="486727" y="2678270"/>
          <a:ext cx="6814184" cy="41328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506720"/>
                <a:satOff val="6671"/>
                <a:lumOff val="3995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-506720"/>
                <a:satOff val="6671"/>
                <a:lumOff val="3995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-506720"/>
                <a:satOff val="6671"/>
                <a:lumOff val="3995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7560" tIns="0" rIns="25756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Aiutando a ‘replicare’ le esperienze a casa propria</a:t>
          </a:r>
        </a:p>
      </dsp:txBody>
      <dsp:txXfrm>
        <a:off x="506902" y="2698445"/>
        <a:ext cx="6773834" cy="372930"/>
      </dsp:txXfrm>
    </dsp:sp>
    <dsp:sp modelId="{6E109BA2-D59B-DB45-94F0-0E6307CF210A}">
      <dsp:nvSpPr>
        <dsp:cNvPr id="0" name=""/>
        <dsp:cNvSpPr/>
      </dsp:nvSpPr>
      <dsp:spPr>
        <a:xfrm>
          <a:off x="0" y="3519950"/>
          <a:ext cx="973454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50000"/>
              <a:hueOff val="-317709"/>
              <a:satOff val="4947"/>
              <a:lumOff val="2464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FF75C1-15A2-B447-930A-3A9792510A2A}">
      <dsp:nvSpPr>
        <dsp:cNvPr id="0" name=""/>
        <dsp:cNvSpPr/>
      </dsp:nvSpPr>
      <dsp:spPr>
        <a:xfrm>
          <a:off x="486727" y="3313310"/>
          <a:ext cx="6814184" cy="41328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337813"/>
                <a:satOff val="4447"/>
                <a:lumOff val="2663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-337813"/>
                <a:satOff val="4447"/>
                <a:lumOff val="2663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-337813"/>
                <a:satOff val="4447"/>
                <a:lumOff val="2663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7560" tIns="0" rIns="25756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Invitando l’ospite a contribuire al bene comune</a:t>
          </a:r>
        </a:p>
      </dsp:txBody>
      <dsp:txXfrm>
        <a:off x="506902" y="3333485"/>
        <a:ext cx="6773834" cy="372930"/>
      </dsp:txXfrm>
    </dsp:sp>
    <dsp:sp modelId="{76E59020-40B3-449D-8D66-991E969661C3}">
      <dsp:nvSpPr>
        <dsp:cNvPr id="0" name=""/>
        <dsp:cNvSpPr/>
      </dsp:nvSpPr>
      <dsp:spPr>
        <a:xfrm>
          <a:off x="0" y="4154990"/>
          <a:ext cx="973454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50000"/>
              <a:hueOff val="-158855"/>
              <a:satOff val="2474"/>
              <a:lumOff val="1232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DADB0D-F9C7-42CD-8E4F-53D5C43DAA4B}">
      <dsp:nvSpPr>
        <dsp:cNvPr id="0" name=""/>
        <dsp:cNvSpPr/>
      </dsp:nvSpPr>
      <dsp:spPr>
        <a:xfrm>
          <a:off x="486727" y="3948350"/>
          <a:ext cx="6814184" cy="41328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168907"/>
                <a:satOff val="2224"/>
                <a:lumOff val="1331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-168907"/>
                <a:satOff val="2224"/>
                <a:lumOff val="1331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-168907"/>
                <a:satOff val="2224"/>
                <a:lumOff val="1331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7560" tIns="0" rIns="25756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Cucina locale, esperienze in house</a:t>
          </a:r>
        </a:p>
      </dsp:txBody>
      <dsp:txXfrm>
        <a:off x="506902" y="3968525"/>
        <a:ext cx="6773834" cy="372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C7084-6EE1-4A46-AEDC-1E40B5BB03B1}">
      <dsp:nvSpPr>
        <dsp:cNvPr id="0" name=""/>
        <dsp:cNvSpPr/>
      </dsp:nvSpPr>
      <dsp:spPr>
        <a:xfrm>
          <a:off x="0" y="1063007"/>
          <a:ext cx="8796338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E1C9C6-9B29-AF46-A5E1-8352F8F5FF2B}">
      <dsp:nvSpPr>
        <dsp:cNvPr id="0" name=""/>
        <dsp:cNvSpPr/>
      </dsp:nvSpPr>
      <dsp:spPr>
        <a:xfrm>
          <a:off x="439816" y="900647"/>
          <a:ext cx="6157436" cy="324720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736" tIns="0" rIns="232736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Creando esperienze trasformative</a:t>
          </a:r>
        </a:p>
      </dsp:txBody>
      <dsp:txXfrm>
        <a:off x="455668" y="916499"/>
        <a:ext cx="6125732" cy="293016"/>
      </dsp:txXfrm>
    </dsp:sp>
    <dsp:sp modelId="{EAD7BB49-D269-2941-9D59-26884FC267D3}">
      <dsp:nvSpPr>
        <dsp:cNvPr id="0" name=""/>
        <dsp:cNvSpPr/>
      </dsp:nvSpPr>
      <dsp:spPr>
        <a:xfrm>
          <a:off x="0" y="1561967"/>
          <a:ext cx="8796338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shade val="80000"/>
              <a:hueOff val="-85547"/>
              <a:satOff val="0"/>
              <a:lumOff val="564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5FE5DE-DDB0-5848-8A45-E1DAE7CAB58F}">
      <dsp:nvSpPr>
        <dsp:cNvPr id="0" name=""/>
        <dsp:cNvSpPr/>
      </dsp:nvSpPr>
      <dsp:spPr>
        <a:xfrm>
          <a:off x="439816" y="1399607"/>
          <a:ext cx="6157436" cy="324720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-85547"/>
                <a:satOff val="0"/>
                <a:lumOff val="564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shade val="80000"/>
                <a:hueOff val="-85547"/>
                <a:satOff val="0"/>
                <a:lumOff val="564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shade val="80000"/>
                <a:hueOff val="-85547"/>
                <a:satOff val="0"/>
                <a:lumOff val="564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736" tIns="0" rIns="232736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Condividendo i principi della DM</a:t>
          </a:r>
        </a:p>
      </dsp:txBody>
      <dsp:txXfrm>
        <a:off x="455668" y="1415459"/>
        <a:ext cx="6125732" cy="293016"/>
      </dsp:txXfrm>
    </dsp:sp>
    <dsp:sp modelId="{15D00B15-3F1A-3242-9BB1-FD01D59DB75D}">
      <dsp:nvSpPr>
        <dsp:cNvPr id="0" name=""/>
        <dsp:cNvSpPr/>
      </dsp:nvSpPr>
      <dsp:spPr>
        <a:xfrm>
          <a:off x="0" y="2060927"/>
          <a:ext cx="8796338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shade val="80000"/>
              <a:hueOff val="-171094"/>
              <a:satOff val="0"/>
              <a:lumOff val="1129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CC55F4-08C9-5C40-81AC-EAC6DE008C28}">
      <dsp:nvSpPr>
        <dsp:cNvPr id="0" name=""/>
        <dsp:cNvSpPr/>
      </dsp:nvSpPr>
      <dsp:spPr>
        <a:xfrm>
          <a:off x="439816" y="1898567"/>
          <a:ext cx="6157436" cy="324720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-171094"/>
                <a:satOff val="0"/>
                <a:lumOff val="1129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shade val="80000"/>
                <a:hueOff val="-171094"/>
                <a:satOff val="0"/>
                <a:lumOff val="1129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shade val="80000"/>
                <a:hueOff val="-171094"/>
                <a:satOff val="0"/>
                <a:lumOff val="1129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736" tIns="0" rIns="232736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Informando su opportunità di tutela e salvaguardia</a:t>
          </a:r>
        </a:p>
      </dsp:txBody>
      <dsp:txXfrm>
        <a:off x="455668" y="1914419"/>
        <a:ext cx="6125732" cy="293016"/>
      </dsp:txXfrm>
    </dsp:sp>
    <dsp:sp modelId="{934D731E-CF66-5D41-A9F3-F1D04E95B76C}">
      <dsp:nvSpPr>
        <dsp:cNvPr id="0" name=""/>
        <dsp:cNvSpPr/>
      </dsp:nvSpPr>
      <dsp:spPr>
        <a:xfrm>
          <a:off x="0" y="2559887"/>
          <a:ext cx="8796338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shade val="80000"/>
              <a:hueOff val="-256642"/>
              <a:satOff val="0"/>
              <a:lumOff val="1693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847106-F1C5-F94F-BAD1-F7FDB36E5184}">
      <dsp:nvSpPr>
        <dsp:cNvPr id="0" name=""/>
        <dsp:cNvSpPr/>
      </dsp:nvSpPr>
      <dsp:spPr>
        <a:xfrm>
          <a:off x="439816" y="2397527"/>
          <a:ext cx="6157436" cy="324720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-256642"/>
                <a:satOff val="0"/>
                <a:lumOff val="1693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shade val="80000"/>
                <a:hueOff val="-256642"/>
                <a:satOff val="0"/>
                <a:lumOff val="1693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shade val="80000"/>
                <a:hueOff val="-256642"/>
                <a:satOff val="0"/>
                <a:lumOff val="1693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736" tIns="0" rIns="232736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Aiutando a ‘replicare’ le esperienze a casa propria</a:t>
          </a:r>
        </a:p>
      </dsp:txBody>
      <dsp:txXfrm>
        <a:off x="455668" y="2413379"/>
        <a:ext cx="6125732" cy="293016"/>
      </dsp:txXfrm>
    </dsp:sp>
    <dsp:sp modelId="{FD682892-D9B7-4F98-A15F-AC2C96888142}">
      <dsp:nvSpPr>
        <dsp:cNvPr id="0" name=""/>
        <dsp:cNvSpPr/>
      </dsp:nvSpPr>
      <dsp:spPr>
        <a:xfrm>
          <a:off x="0" y="3058847"/>
          <a:ext cx="8796338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shade val="80000"/>
              <a:hueOff val="-342189"/>
              <a:satOff val="0"/>
              <a:lumOff val="225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5407FB-1E6A-4779-BADF-498EFC0008E5}">
      <dsp:nvSpPr>
        <dsp:cNvPr id="0" name=""/>
        <dsp:cNvSpPr/>
      </dsp:nvSpPr>
      <dsp:spPr>
        <a:xfrm>
          <a:off x="439816" y="2896487"/>
          <a:ext cx="6157436" cy="324720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-342189"/>
                <a:satOff val="0"/>
                <a:lumOff val="225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shade val="80000"/>
                <a:hueOff val="-342189"/>
                <a:satOff val="0"/>
                <a:lumOff val="225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shade val="80000"/>
                <a:hueOff val="-342189"/>
                <a:satOff val="0"/>
                <a:lumOff val="225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736" tIns="0" rIns="232736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Ascoltando e rispondendo ai feedback</a:t>
          </a:r>
        </a:p>
      </dsp:txBody>
      <dsp:txXfrm>
        <a:off x="455668" y="2912339"/>
        <a:ext cx="6125732" cy="293016"/>
      </dsp:txXfrm>
    </dsp:sp>
    <dsp:sp modelId="{CAED956D-D5D8-4CCB-BEEC-E5CD656E737C}">
      <dsp:nvSpPr>
        <dsp:cNvPr id="0" name=""/>
        <dsp:cNvSpPr/>
      </dsp:nvSpPr>
      <dsp:spPr>
        <a:xfrm>
          <a:off x="0" y="3557807"/>
          <a:ext cx="8796338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shade val="80000"/>
              <a:hueOff val="-427736"/>
              <a:satOff val="0"/>
              <a:lumOff val="2822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8B131F-85A5-4A0F-B645-BE7BF33E5C08}">
      <dsp:nvSpPr>
        <dsp:cNvPr id="0" name=""/>
        <dsp:cNvSpPr/>
      </dsp:nvSpPr>
      <dsp:spPr>
        <a:xfrm>
          <a:off x="439816" y="3395447"/>
          <a:ext cx="6157436" cy="324720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-427736"/>
                <a:satOff val="0"/>
                <a:lumOff val="2822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shade val="80000"/>
                <a:hueOff val="-427736"/>
                <a:satOff val="0"/>
                <a:lumOff val="2822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shade val="80000"/>
                <a:hueOff val="-427736"/>
                <a:satOff val="0"/>
                <a:lumOff val="2822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736" tIns="0" rIns="232736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 err="1"/>
            <a:t>Advisoring</a:t>
          </a:r>
          <a:r>
            <a:rPr lang="it-IT" sz="1100" kern="1200" dirty="0"/>
            <a:t> su programmi di sostenibilità (</a:t>
          </a:r>
          <a:r>
            <a:rPr lang="it-IT" sz="1100" kern="1200" dirty="0" err="1"/>
            <a:t>inclusion</a:t>
          </a:r>
          <a:r>
            <a:rPr lang="it-IT" sz="1100" kern="1200" dirty="0"/>
            <a:t>, accessibilità, life </a:t>
          </a:r>
          <a:r>
            <a:rPr lang="it-IT" sz="1100" kern="1200" dirty="0" err="1"/>
            <a:t>cycle</a:t>
          </a:r>
          <a:r>
            <a:rPr lang="it-IT" sz="1100" kern="1200" dirty="0"/>
            <a:t>)</a:t>
          </a:r>
        </a:p>
      </dsp:txBody>
      <dsp:txXfrm>
        <a:off x="455668" y="3411299"/>
        <a:ext cx="6125732" cy="293016"/>
      </dsp:txXfrm>
    </dsp:sp>
    <dsp:sp modelId="{9C37485B-E7C5-4249-8503-CDDC28DB897E}">
      <dsp:nvSpPr>
        <dsp:cNvPr id="0" name=""/>
        <dsp:cNvSpPr/>
      </dsp:nvSpPr>
      <dsp:spPr>
        <a:xfrm>
          <a:off x="0" y="4056767"/>
          <a:ext cx="8796338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shade val="80000"/>
              <a:hueOff val="-513283"/>
              <a:satOff val="0"/>
              <a:lumOff val="3387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50DBAE-CBCC-4499-A88D-8EB59E64D3FD}">
      <dsp:nvSpPr>
        <dsp:cNvPr id="0" name=""/>
        <dsp:cNvSpPr/>
      </dsp:nvSpPr>
      <dsp:spPr>
        <a:xfrm>
          <a:off x="439816" y="3894407"/>
          <a:ext cx="6157436" cy="324720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-513283"/>
                <a:satOff val="0"/>
                <a:lumOff val="3387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shade val="80000"/>
                <a:hueOff val="-513283"/>
                <a:satOff val="0"/>
                <a:lumOff val="3387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shade val="80000"/>
                <a:hueOff val="-513283"/>
                <a:satOff val="0"/>
                <a:lumOff val="3387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736" tIns="0" rIns="232736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Monitoraggio della ricaduta ambientale, sociale ed economica, per la struttura ed il territorio</a:t>
          </a:r>
        </a:p>
      </dsp:txBody>
      <dsp:txXfrm>
        <a:off x="455668" y="3910259"/>
        <a:ext cx="6125732" cy="2930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90ABA-3915-420F-B1C0-90D7043F7106}">
      <dsp:nvSpPr>
        <dsp:cNvPr id="0" name=""/>
        <dsp:cNvSpPr/>
      </dsp:nvSpPr>
      <dsp:spPr>
        <a:xfrm>
          <a:off x="0" y="306410"/>
          <a:ext cx="1002029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528D38-38FC-41C2-980F-7C94699B4B0F}">
      <dsp:nvSpPr>
        <dsp:cNvPr id="0" name=""/>
        <dsp:cNvSpPr/>
      </dsp:nvSpPr>
      <dsp:spPr>
        <a:xfrm>
          <a:off x="501015" y="55490"/>
          <a:ext cx="7014210" cy="501840"/>
        </a:xfrm>
        <a:prstGeom prst="round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5120" tIns="0" rIns="26512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Dimostrare di essere sostenibili senza parlare di sostenibilità</a:t>
          </a:r>
          <a:endParaRPr lang="it-IT" sz="1700" kern="1200" dirty="0"/>
        </a:p>
      </dsp:txBody>
      <dsp:txXfrm>
        <a:off x="525513" y="79988"/>
        <a:ext cx="6965214" cy="452844"/>
      </dsp:txXfrm>
    </dsp:sp>
    <dsp:sp modelId="{15D00B15-3F1A-3242-9BB1-FD01D59DB75D}">
      <dsp:nvSpPr>
        <dsp:cNvPr id="0" name=""/>
        <dsp:cNvSpPr/>
      </dsp:nvSpPr>
      <dsp:spPr>
        <a:xfrm>
          <a:off x="0" y="1077530"/>
          <a:ext cx="1002029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CC55F4-08C9-5C40-81AC-EAC6DE008C28}">
      <dsp:nvSpPr>
        <dsp:cNvPr id="0" name=""/>
        <dsp:cNvSpPr/>
      </dsp:nvSpPr>
      <dsp:spPr>
        <a:xfrm>
          <a:off x="501015" y="826610"/>
          <a:ext cx="7014210" cy="501840"/>
        </a:xfrm>
        <a:prstGeom prst="roundRect">
          <a:avLst/>
        </a:prstGeom>
        <a:gradFill rotWithShape="0">
          <a:gsLst>
            <a:gs pos="0">
              <a:srgbClr val="FF0000"/>
            </a:gs>
            <a:gs pos="61000">
              <a:schemeClr val="accent3">
                <a:hueOff val="542120"/>
                <a:satOff val="20000"/>
                <a:lumOff val="-29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542120"/>
                <a:satOff val="20000"/>
                <a:lumOff val="-29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5120" tIns="0" rIns="26512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Assenza di </a:t>
          </a:r>
          <a:r>
            <a:rPr lang="it-IT" sz="2000" b="0" kern="1200" dirty="0"/>
            <a:t>concussione e/o corruzione</a:t>
          </a:r>
        </a:p>
      </dsp:txBody>
      <dsp:txXfrm>
        <a:off x="525513" y="851108"/>
        <a:ext cx="6965214" cy="452844"/>
      </dsp:txXfrm>
    </dsp:sp>
    <dsp:sp modelId="{AFC032DE-356A-474D-AD77-60A7E7B4E01B}">
      <dsp:nvSpPr>
        <dsp:cNvPr id="0" name=""/>
        <dsp:cNvSpPr/>
      </dsp:nvSpPr>
      <dsp:spPr>
        <a:xfrm>
          <a:off x="0" y="1848650"/>
          <a:ext cx="1002029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36203D-9D06-E84F-ACC7-C377E615B322}">
      <dsp:nvSpPr>
        <dsp:cNvPr id="0" name=""/>
        <dsp:cNvSpPr/>
      </dsp:nvSpPr>
      <dsp:spPr>
        <a:xfrm>
          <a:off x="501015" y="1597730"/>
          <a:ext cx="7014210" cy="501840"/>
        </a:xfrm>
        <a:prstGeom prst="roundRect">
          <a:avLst/>
        </a:prstGeom>
        <a:gradFill rotWithShape="0">
          <a:gsLst>
            <a:gs pos="0">
              <a:schemeClr val="accent3">
                <a:hueOff val="1084240"/>
                <a:satOff val="40000"/>
                <a:lumOff val="-588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084240"/>
                <a:satOff val="40000"/>
                <a:lumOff val="-588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084240"/>
                <a:satOff val="40000"/>
                <a:lumOff val="-588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5120" tIns="0" rIns="26512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kern="1200" dirty="0"/>
            <a:t>Mobilità, convivialità e socializzazione</a:t>
          </a:r>
        </a:p>
      </dsp:txBody>
      <dsp:txXfrm>
        <a:off x="525513" y="1622228"/>
        <a:ext cx="6965214" cy="452844"/>
      </dsp:txXfrm>
    </dsp:sp>
    <dsp:sp modelId="{934D731E-CF66-5D41-A9F3-F1D04E95B76C}">
      <dsp:nvSpPr>
        <dsp:cNvPr id="0" name=""/>
        <dsp:cNvSpPr/>
      </dsp:nvSpPr>
      <dsp:spPr>
        <a:xfrm>
          <a:off x="0" y="2619770"/>
          <a:ext cx="1002029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847106-F1C5-F94F-BAD1-F7FDB36E5184}">
      <dsp:nvSpPr>
        <dsp:cNvPr id="0" name=""/>
        <dsp:cNvSpPr/>
      </dsp:nvSpPr>
      <dsp:spPr>
        <a:xfrm>
          <a:off x="501015" y="2368850"/>
          <a:ext cx="7014210" cy="501840"/>
        </a:xfrm>
        <a:prstGeom prst="roundRect">
          <a:avLst/>
        </a:prstGeom>
        <a:gradFill rotWithShape="0">
          <a:gsLst>
            <a:gs pos="0">
              <a:schemeClr val="accent3">
                <a:hueOff val="1626359"/>
                <a:satOff val="60000"/>
                <a:lumOff val="-88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626359"/>
                <a:satOff val="60000"/>
                <a:lumOff val="-88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626359"/>
                <a:satOff val="60000"/>
                <a:lumOff val="-88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5120" tIns="0" rIns="26512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 err="1"/>
            <a:t>Risparmio</a:t>
          </a:r>
          <a:r>
            <a:rPr lang="en-US" sz="2000" b="0" kern="1200" dirty="0"/>
            <a:t> </a:t>
          </a:r>
          <a:r>
            <a:rPr lang="en-US" sz="2000" b="0" kern="1200" dirty="0" err="1"/>
            <a:t>risorse</a:t>
          </a:r>
          <a:r>
            <a:rPr lang="en-US" sz="2000" b="0" kern="1200" dirty="0"/>
            <a:t> </a:t>
          </a:r>
          <a:r>
            <a:rPr lang="en-US" sz="2000" b="0" kern="1200" dirty="0" err="1"/>
            <a:t>economiche</a:t>
          </a:r>
          <a:r>
            <a:rPr lang="en-US" sz="2000" b="0" kern="1200" dirty="0"/>
            <a:t> ed </a:t>
          </a:r>
          <a:r>
            <a:rPr lang="en-US" sz="2000" b="0" kern="1200" dirty="0" err="1"/>
            <a:t>ambientali</a:t>
          </a:r>
          <a:r>
            <a:rPr lang="en-US" sz="2000" b="0" kern="1200" dirty="0"/>
            <a:t> </a:t>
          </a:r>
          <a:endParaRPr lang="it-IT" sz="2000" b="0" kern="1200" dirty="0"/>
        </a:p>
      </dsp:txBody>
      <dsp:txXfrm>
        <a:off x="525513" y="2393348"/>
        <a:ext cx="6965214" cy="452844"/>
      </dsp:txXfrm>
    </dsp:sp>
    <dsp:sp modelId="{62C80CD4-D642-8844-87A6-039026334CFF}">
      <dsp:nvSpPr>
        <dsp:cNvPr id="0" name=""/>
        <dsp:cNvSpPr/>
      </dsp:nvSpPr>
      <dsp:spPr>
        <a:xfrm>
          <a:off x="0" y="3390890"/>
          <a:ext cx="1002029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450A63-FF09-924E-81CF-3DB95229C4C9}">
      <dsp:nvSpPr>
        <dsp:cNvPr id="0" name=""/>
        <dsp:cNvSpPr/>
      </dsp:nvSpPr>
      <dsp:spPr>
        <a:xfrm>
          <a:off x="501015" y="3139970"/>
          <a:ext cx="7014210" cy="501840"/>
        </a:xfrm>
        <a:prstGeom prst="roundRect">
          <a:avLst/>
        </a:prstGeom>
        <a:gradFill rotWithShape="0">
          <a:gsLst>
            <a:gs pos="0">
              <a:schemeClr val="accent3">
                <a:hueOff val="2168479"/>
                <a:satOff val="80000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168479"/>
                <a:satOff val="80000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168479"/>
                <a:satOff val="80000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5120" tIns="0" rIns="26512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Raccontando le esperienze e facendole raccontare</a:t>
          </a:r>
        </a:p>
      </dsp:txBody>
      <dsp:txXfrm>
        <a:off x="525513" y="3164468"/>
        <a:ext cx="6965214" cy="452844"/>
      </dsp:txXfrm>
    </dsp:sp>
    <dsp:sp modelId="{76D8F7AA-D41F-4471-89C4-0D8389B83EC6}">
      <dsp:nvSpPr>
        <dsp:cNvPr id="0" name=""/>
        <dsp:cNvSpPr/>
      </dsp:nvSpPr>
      <dsp:spPr>
        <a:xfrm>
          <a:off x="0" y="4162010"/>
          <a:ext cx="1002029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6E7E24-523B-4F68-AC9C-CD938E50635D}">
      <dsp:nvSpPr>
        <dsp:cNvPr id="0" name=""/>
        <dsp:cNvSpPr/>
      </dsp:nvSpPr>
      <dsp:spPr>
        <a:xfrm>
          <a:off x="501015" y="3911090"/>
          <a:ext cx="7014210" cy="501840"/>
        </a:xfrm>
        <a:prstGeom prst="round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5120" tIns="0" rIns="2651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Mantenere</a:t>
          </a:r>
          <a:r>
            <a:rPr lang="en-US" sz="1600" kern="1200" dirty="0"/>
            <a:t> </a:t>
          </a:r>
          <a:r>
            <a:rPr lang="en-US" sz="1600" kern="1200" dirty="0" err="1"/>
            <a:t>fede</a:t>
          </a:r>
          <a:r>
            <a:rPr lang="en-US" sz="1600" kern="1200" dirty="0"/>
            <a:t> </a:t>
          </a:r>
          <a:r>
            <a:rPr lang="en-US" sz="1600" kern="1200" dirty="0" err="1"/>
            <a:t>agli</a:t>
          </a:r>
          <a:r>
            <a:rPr lang="en-US" sz="1600" kern="1200" dirty="0"/>
            <a:t> </a:t>
          </a:r>
          <a:r>
            <a:rPr lang="en-US" sz="1600" b="1" kern="1200" dirty="0" err="1"/>
            <a:t>obblighi</a:t>
          </a:r>
          <a:r>
            <a:rPr lang="en-US" sz="1600" b="1" kern="1200" dirty="0"/>
            <a:t> di </a:t>
          </a:r>
          <a:r>
            <a:rPr lang="en-US" sz="1600" b="1" kern="1200" dirty="0" err="1"/>
            <a:t>legge</a:t>
          </a:r>
          <a:r>
            <a:rPr lang="en-US" sz="1600" b="1" kern="1200" dirty="0"/>
            <a:t> </a:t>
          </a:r>
          <a:r>
            <a:rPr lang="en-US" sz="1600" kern="1200" dirty="0"/>
            <a:t>per la </a:t>
          </a:r>
          <a:r>
            <a:rPr lang="en-US" sz="1600" kern="1200" dirty="0" err="1"/>
            <a:t>corretta</a:t>
          </a:r>
          <a:r>
            <a:rPr lang="en-US" sz="1600" kern="1200" dirty="0"/>
            <a:t> </a:t>
          </a:r>
          <a:r>
            <a:rPr lang="en-US" sz="1600" kern="1200" dirty="0" err="1"/>
            <a:t>gestione</a:t>
          </a:r>
          <a:r>
            <a:rPr lang="en-US" sz="1600" kern="1200" dirty="0"/>
            <a:t> di </a:t>
          </a:r>
          <a:r>
            <a:rPr lang="en-US" sz="1600" kern="1200" dirty="0" err="1"/>
            <a:t>ogni</a:t>
          </a:r>
          <a:r>
            <a:rPr lang="en-US" sz="1600" kern="1200" dirty="0"/>
            <a:t> </a:t>
          </a:r>
          <a:r>
            <a:rPr lang="en-US" sz="1600" kern="1200" dirty="0" err="1"/>
            <a:t>reparto</a:t>
          </a:r>
          <a:endParaRPr lang="it-IT" sz="1600" kern="1200" dirty="0"/>
        </a:p>
      </dsp:txBody>
      <dsp:txXfrm>
        <a:off x="525513" y="3935588"/>
        <a:ext cx="6965214" cy="4528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7BB49-D269-2941-9D59-26884FC267D3}">
      <dsp:nvSpPr>
        <dsp:cNvPr id="0" name=""/>
        <dsp:cNvSpPr/>
      </dsp:nvSpPr>
      <dsp:spPr>
        <a:xfrm>
          <a:off x="0" y="168313"/>
          <a:ext cx="8153399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5FE5DE-DDB0-5848-8A45-E1DAE7CAB58F}">
      <dsp:nvSpPr>
        <dsp:cNvPr id="0" name=""/>
        <dsp:cNvSpPr/>
      </dsp:nvSpPr>
      <dsp:spPr>
        <a:xfrm>
          <a:off x="407669" y="5953"/>
          <a:ext cx="5707379" cy="32472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Conservazione ambientale e paesaggistica</a:t>
          </a:r>
        </a:p>
      </dsp:txBody>
      <dsp:txXfrm>
        <a:off x="423521" y="21805"/>
        <a:ext cx="5675675" cy="293016"/>
      </dsp:txXfrm>
    </dsp:sp>
    <dsp:sp modelId="{15D00B15-3F1A-3242-9BB1-FD01D59DB75D}">
      <dsp:nvSpPr>
        <dsp:cNvPr id="0" name=""/>
        <dsp:cNvSpPr/>
      </dsp:nvSpPr>
      <dsp:spPr>
        <a:xfrm>
          <a:off x="0" y="667273"/>
          <a:ext cx="8153399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80000"/>
              <a:hueOff val="64256"/>
              <a:satOff val="-2582"/>
              <a:lumOff val="552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CC55F4-08C9-5C40-81AC-EAC6DE008C28}">
      <dsp:nvSpPr>
        <dsp:cNvPr id="0" name=""/>
        <dsp:cNvSpPr/>
      </dsp:nvSpPr>
      <dsp:spPr>
        <a:xfrm>
          <a:off x="407669" y="504913"/>
          <a:ext cx="5707379" cy="32472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64256"/>
                <a:satOff val="-2582"/>
                <a:lumOff val="552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80000"/>
                <a:hueOff val="64256"/>
                <a:satOff val="-2582"/>
                <a:lumOff val="552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80000"/>
                <a:hueOff val="64256"/>
                <a:satOff val="-2582"/>
                <a:lumOff val="552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Stagionalità</a:t>
          </a:r>
        </a:p>
      </dsp:txBody>
      <dsp:txXfrm>
        <a:off x="423521" y="520765"/>
        <a:ext cx="5675675" cy="293016"/>
      </dsp:txXfrm>
    </dsp:sp>
    <dsp:sp modelId="{AFC032DE-356A-474D-AD77-60A7E7B4E01B}">
      <dsp:nvSpPr>
        <dsp:cNvPr id="0" name=""/>
        <dsp:cNvSpPr/>
      </dsp:nvSpPr>
      <dsp:spPr>
        <a:xfrm>
          <a:off x="0" y="1166233"/>
          <a:ext cx="8153399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80000"/>
              <a:hueOff val="128512"/>
              <a:satOff val="-5164"/>
              <a:lumOff val="1105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36203D-9D06-E84F-ACC7-C377E615B322}">
      <dsp:nvSpPr>
        <dsp:cNvPr id="0" name=""/>
        <dsp:cNvSpPr/>
      </dsp:nvSpPr>
      <dsp:spPr>
        <a:xfrm>
          <a:off x="407669" y="1003873"/>
          <a:ext cx="5707379" cy="32472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128512"/>
                <a:satOff val="-5164"/>
                <a:lumOff val="1105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80000"/>
                <a:hueOff val="128512"/>
                <a:satOff val="-5164"/>
                <a:lumOff val="1105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80000"/>
                <a:hueOff val="128512"/>
                <a:satOff val="-5164"/>
                <a:lumOff val="1105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Biodiversità</a:t>
          </a:r>
        </a:p>
      </dsp:txBody>
      <dsp:txXfrm>
        <a:off x="423521" y="1019725"/>
        <a:ext cx="5675675" cy="293016"/>
      </dsp:txXfrm>
    </dsp:sp>
    <dsp:sp modelId="{934D731E-CF66-5D41-A9F3-F1D04E95B76C}">
      <dsp:nvSpPr>
        <dsp:cNvPr id="0" name=""/>
        <dsp:cNvSpPr/>
      </dsp:nvSpPr>
      <dsp:spPr>
        <a:xfrm>
          <a:off x="0" y="1665193"/>
          <a:ext cx="8153399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80000"/>
              <a:hueOff val="192768"/>
              <a:satOff val="-7745"/>
              <a:lumOff val="165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847106-F1C5-F94F-BAD1-F7FDB36E5184}">
      <dsp:nvSpPr>
        <dsp:cNvPr id="0" name=""/>
        <dsp:cNvSpPr/>
      </dsp:nvSpPr>
      <dsp:spPr>
        <a:xfrm>
          <a:off x="407669" y="1502833"/>
          <a:ext cx="5707379" cy="32472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192768"/>
                <a:satOff val="-7745"/>
                <a:lumOff val="165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80000"/>
                <a:hueOff val="192768"/>
                <a:satOff val="-7745"/>
                <a:lumOff val="165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80000"/>
                <a:hueOff val="192768"/>
                <a:satOff val="-7745"/>
                <a:lumOff val="165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Non sprecare/Frugalità/sobrietà</a:t>
          </a:r>
        </a:p>
      </dsp:txBody>
      <dsp:txXfrm>
        <a:off x="423521" y="1518685"/>
        <a:ext cx="5675675" cy="293016"/>
      </dsp:txXfrm>
    </dsp:sp>
    <dsp:sp modelId="{73E27BDD-66C3-408D-878A-597B7499D94A}">
      <dsp:nvSpPr>
        <dsp:cNvPr id="0" name=""/>
        <dsp:cNvSpPr/>
      </dsp:nvSpPr>
      <dsp:spPr>
        <a:xfrm>
          <a:off x="0" y="2164153"/>
          <a:ext cx="8153399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80000"/>
              <a:hueOff val="257024"/>
              <a:satOff val="-10327"/>
              <a:lumOff val="221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F4A40C-1A6F-4546-B371-3200D36E5A7E}">
      <dsp:nvSpPr>
        <dsp:cNvPr id="0" name=""/>
        <dsp:cNvSpPr/>
      </dsp:nvSpPr>
      <dsp:spPr>
        <a:xfrm>
          <a:off x="407669" y="2001793"/>
          <a:ext cx="5707379" cy="32472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257024"/>
                <a:satOff val="-10327"/>
                <a:lumOff val="221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80000"/>
                <a:hueOff val="257024"/>
                <a:satOff val="-10327"/>
                <a:lumOff val="221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80000"/>
                <a:hueOff val="257024"/>
                <a:satOff val="-10327"/>
                <a:lumOff val="221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Gestire i rifiuti</a:t>
          </a:r>
          <a:endParaRPr lang="it-IT" sz="1200" kern="1200" dirty="0"/>
        </a:p>
      </dsp:txBody>
      <dsp:txXfrm>
        <a:off x="423521" y="2017645"/>
        <a:ext cx="5675675" cy="293016"/>
      </dsp:txXfrm>
    </dsp:sp>
    <dsp:sp modelId="{8D5DBE33-E6F5-4B70-AD1C-8B8459D6BB36}">
      <dsp:nvSpPr>
        <dsp:cNvPr id="0" name=""/>
        <dsp:cNvSpPr/>
      </dsp:nvSpPr>
      <dsp:spPr>
        <a:xfrm>
          <a:off x="0" y="2663113"/>
          <a:ext cx="8153399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80000"/>
              <a:hueOff val="321280"/>
              <a:satOff val="-12909"/>
              <a:lumOff val="27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7EF819-2EC6-415B-BCEB-4C6CCD146A6C}">
      <dsp:nvSpPr>
        <dsp:cNvPr id="0" name=""/>
        <dsp:cNvSpPr/>
      </dsp:nvSpPr>
      <dsp:spPr>
        <a:xfrm>
          <a:off x="407669" y="2500753"/>
          <a:ext cx="5707379" cy="32472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321280"/>
                <a:satOff val="-12909"/>
                <a:lumOff val="27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80000"/>
                <a:hueOff val="321280"/>
                <a:satOff val="-12909"/>
                <a:lumOff val="27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80000"/>
                <a:hueOff val="321280"/>
                <a:satOff val="-12909"/>
                <a:lumOff val="27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Ottimizzare le risorse e usare quelle rinnovabili</a:t>
          </a:r>
        </a:p>
      </dsp:txBody>
      <dsp:txXfrm>
        <a:off x="423521" y="2516605"/>
        <a:ext cx="5675675" cy="2930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7BB49-D269-2941-9D59-26884FC267D3}">
      <dsp:nvSpPr>
        <dsp:cNvPr id="0" name=""/>
        <dsp:cNvSpPr/>
      </dsp:nvSpPr>
      <dsp:spPr>
        <a:xfrm>
          <a:off x="0" y="306410"/>
          <a:ext cx="879633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5FE5DE-DDB0-5848-8A45-E1DAE7CAB58F}">
      <dsp:nvSpPr>
        <dsp:cNvPr id="0" name=""/>
        <dsp:cNvSpPr/>
      </dsp:nvSpPr>
      <dsp:spPr>
        <a:xfrm>
          <a:off x="439816" y="55490"/>
          <a:ext cx="6157436" cy="50184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736" tIns="0" rIns="232736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Sicurezza alimentare e salute</a:t>
          </a:r>
        </a:p>
      </dsp:txBody>
      <dsp:txXfrm>
        <a:off x="464314" y="79988"/>
        <a:ext cx="6108440" cy="452844"/>
      </dsp:txXfrm>
    </dsp:sp>
    <dsp:sp modelId="{15D00B15-3F1A-3242-9BB1-FD01D59DB75D}">
      <dsp:nvSpPr>
        <dsp:cNvPr id="0" name=""/>
        <dsp:cNvSpPr/>
      </dsp:nvSpPr>
      <dsp:spPr>
        <a:xfrm>
          <a:off x="0" y="1077530"/>
          <a:ext cx="879633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69857"/>
              <a:satOff val="-1251"/>
              <a:lumOff val="531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CC55F4-08C9-5C40-81AC-EAC6DE008C28}">
      <dsp:nvSpPr>
        <dsp:cNvPr id="0" name=""/>
        <dsp:cNvSpPr/>
      </dsp:nvSpPr>
      <dsp:spPr>
        <a:xfrm>
          <a:off x="439816" y="826610"/>
          <a:ext cx="6157436" cy="50184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69857"/>
                <a:satOff val="-1251"/>
                <a:lumOff val="531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69857"/>
                <a:satOff val="-1251"/>
                <a:lumOff val="531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69857"/>
                <a:satOff val="-1251"/>
                <a:lumOff val="531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736" tIns="0" rIns="232736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Adeguatezza degli alimenti alla Dieta Mediterranea – MAI</a:t>
          </a:r>
          <a:r>
            <a:rPr lang="it-IT" sz="2000" kern="1200" dirty="0">
              <a:solidFill>
                <a:schemeClr val="tx1"/>
              </a:solidFill>
            </a:rPr>
            <a:t> (</a:t>
          </a:r>
          <a:r>
            <a:rPr lang="it-IT" sz="2000" kern="1200" dirty="0" err="1">
              <a:solidFill>
                <a:schemeClr val="tx1"/>
              </a:solidFill>
            </a:rPr>
            <a:t>Mediterranean</a:t>
          </a:r>
          <a:r>
            <a:rPr lang="it-IT" sz="2000" kern="1200" dirty="0">
              <a:solidFill>
                <a:schemeClr val="tx1"/>
              </a:solidFill>
            </a:rPr>
            <a:t> </a:t>
          </a:r>
          <a:r>
            <a:rPr lang="it-IT" sz="2000" kern="1200" dirty="0" err="1">
              <a:solidFill>
                <a:schemeClr val="tx1"/>
              </a:solidFill>
            </a:rPr>
            <a:t>Adequacy</a:t>
          </a:r>
          <a:r>
            <a:rPr lang="it-IT" sz="2000" kern="1200" dirty="0">
              <a:solidFill>
                <a:schemeClr val="tx1"/>
              </a:solidFill>
            </a:rPr>
            <a:t> Index) </a:t>
          </a:r>
        </a:p>
      </dsp:txBody>
      <dsp:txXfrm>
        <a:off x="464314" y="851108"/>
        <a:ext cx="6108440" cy="452844"/>
      </dsp:txXfrm>
    </dsp:sp>
    <dsp:sp modelId="{AFC032DE-356A-474D-AD77-60A7E7B4E01B}">
      <dsp:nvSpPr>
        <dsp:cNvPr id="0" name=""/>
        <dsp:cNvSpPr/>
      </dsp:nvSpPr>
      <dsp:spPr>
        <a:xfrm>
          <a:off x="0" y="1848650"/>
          <a:ext cx="879633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139713"/>
              <a:satOff val="-2502"/>
              <a:lumOff val="1063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36203D-9D06-E84F-ACC7-C377E615B322}">
      <dsp:nvSpPr>
        <dsp:cNvPr id="0" name=""/>
        <dsp:cNvSpPr/>
      </dsp:nvSpPr>
      <dsp:spPr>
        <a:xfrm>
          <a:off x="439816" y="1597730"/>
          <a:ext cx="6157436" cy="50184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39713"/>
                <a:satOff val="-2502"/>
                <a:lumOff val="1063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139713"/>
                <a:satOff val="-2502"/>
                <a:lumOff val="1063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139713"/>
                <a:satOff val="-2502"/>
                <a:lumOff val="1063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736" tIns="0" rIns="232736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Sfruttando tutte le opportunità di interculturalità</a:t>
          </a:r>
        </a:p>
      </dsp:txBody>
      <dsp:txXfrm>
        <a:off x="464314" y="1622228"/>
        <a:ext cx="6108440" cy="452844"/>
      </dsp:txXfrm>
    </dsp:sp>
    <dsp:sp modelId="{934D731E-CF66-5D41-A9F3-F1D04E95B76C}">
      <dsp:nvSpPr>
        <dsp:cNvPr id="0" name=""/>
        <dsp:cNvSpPr/>
      </dsp:nvSpPr>
      <dsp:spPr>
        <a:xfrm>
          <a:off x="0" y="2619770"/>
          <a:ext cx="879633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209570"/>
              <a:satOff val="-3754"/>
              <a:lumOff val="1595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847106-F1C5-F94F-BAD1-F7FDB36E5184}">
      <dsp:nvSpPr>
        <dsp:cNvPr id="0" name=""/>
        <dsp:cNvSpPr/>
      </dsp:nvSpPr>
      <dsp:spPr>
        <a:xfrm>
          <a:off x="439816" y="2368850"/>
          <a:ext cx="6157436" cy="50184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209570"/>
                <a:satOff val="-3754"/>
                <a:lumOff val="1595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209570"/>
                <a:satOff val="-3754"/>
                <a:lumOff val="1595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209570"/>
                <a:satOff val="-3754"/>
                <a:lumOff val="1595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736" tIns="0" rIns="232736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Aiutando a ‘replicare’ le esperienze a casa propria</a:t>
          </a:r>
        </a:p>
      </dsp:txBody>
      <dsp:txXfrm>
        <a:off x="464314" y="2393348"/>
        <a:ext cx="6108440" cy="452844"/>
      </dsp:txXfrm>
    </dsp:sp>
    <dsp:sp modelId="{6E109BA2-D59B-DB45-94F0-0E6307CF210A}">
      <dsp:nvSpPr>
        <dsp:cNvPr id="0" name=""/>
        <dsp:cNvSpPr/>
      </dsp:nvSpPr>
      <dsp:spPr>
        <a:xfrm>
          <a:off x="0" y="3390890"/>
          <a:ext cx="879633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279426"/>
              <a:satOff val="-5005"/>
              <a:lumOff val="2126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FF75C1-15A2-B447-930A-3A9792510A2A}">
      <dsp:nvSpPr>
        <dsp:cNvPr id="0" name=""/>
        <dsp:cNvSpPr/>
      </dsp:nvSpPr>
      <dsp:spPr>
        <a:xfrm>
          <a:off x="439816" y="3139970"/>
          <a:ext cx="6157436" cy="50184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279426"/>
                <a:satOff val="-5005"/>
                <a:lumOff val="2126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279426"/>
                <a:satOff val="-5005"/>
                <a:lumOff val="2126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279426"/>
                <a:satOff val="-5005"/>
                <a:lumOff val="2126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736" tIns="0" rIns="232736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Sfruttando tutte le opportunità di interculturalità</a:t>
          </a:r>
        </a:p>
      </dsp:txBody>
      <dsp:txXfrm>
        <a:off x="464314" y="3164468"/>
        <a:ext cx="6108440" cy="452844"/>
      </dsp:txXfrm>
    </dsp:sp>
    <dsp:sp modelId="{62C80CD4-D642-8844-87A6-039026334CFF}">
      <dsp:nvSpPr>
        <dsp:cNvPr id="0" name=""/>
        <dsp:cNvSpPr/>
      </dsp:nvSpPr>
      <dsp:spPr>
        <a:xfrm>
          <a:off x="0" y="4162010"/>
          <a:ext cx="879633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450A63-FF09-924E-81CF-3DB95229C4C9}">
      <dsp:nvSpPr>
        <dsp:cNvPr id="0" name=""/>
        <dsp:cNvSpPr/>
      </dsp:nvSpPr>
      <dsp:spPr>
        <a:xfrm>
          <a:off x="439816" y="3911090"/>
          <a:ext cx="6157436" cy="50184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736" tIns="0" rIns="232736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Raccontando le esperienze e facendole raccontare</a:t>
          </a:r>
        </a:p>
      </dsp:txBody>
      <dsp:txXfrm>
        <a:off x="464314" y="3935588"/>
        <a:ext cx="6108440" cy="4528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DF2D9-0FD0-C247-90CA-C9F78EF7F676}">
      <dsp:nvSpPr>
        <dsp:cNvPr id="0" name=""/>
        <dsp:cNvSpPr/>
      </dsp:nvSpPr>
      <dsp:spPr>
        <a:xfrm rot="5400000">
          <a:off x="1021916" y="1216555"/>
          <a:ext cx="2086168" cy="347133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16863B-239C-3C49-9020-1C776BA599EF}">
      <dsp:nvSpPr>
        <dsp:cNvPr id="0" name=""/>
        <dsp:cNvSpPr/>
      </dsp:nvSpPr>
      <dsp:spPr>
        <a:xfrm>
          <a:off x="673682" y="2253737"/>
          <a:ext cx="3133942" cy="2747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solidFill>
                <a:schemeClr val="tx1"/>
              </a:solidFill>
            </a:rPr>
            <a:t>Compilazione di scheda di autovalutazione, inviata da MEDITERRANEA CONSULAB, sui seguenti valori: legame con il territorio, Innovazione, Competitività e correttezza, </a:t>
          </a:r>
          <a:r>
            <a:rPr lang="it-IT" sz="1700" kern="1200" dirty="0" err="1">
              <a:solidFill>
                <a:schemeClr val="tx1"/>
              </a:solidFill>
            </a:rPr>
            <a:t>Ecosostenibilità</a:t>
          </a:r>
          <a:r>
            <a:rPr lang="it-IT" sz="1700" kern="1200" dirty="0">
              <a:solidFill>
                <a:schemeClr val="tx1"/>
              </a:solidFill>
            </a:rPr>
            <a:t>, Tutela della Persona.</a:t>
          </a:r>
        </a:p>
      </dsp:txBody>
      <dsp:txXfrm>
        <a:off x="673682" y="2253737"/>
        <a:ext cx="3133942" cy="2747084"/>
      </dsp:txXfrm>
    </dsp:sp>
    <dsp:sp modelId="{9D95A665-4EF4-E442-AC36-C56A5C82EFAE}">
      <dsp:nvSpPr>
        <dsp:cNvPr id="0" name=""/>
        <dsp:cNvSpPr/>
      </dsp:nvSpPr>
      <dsp:spPr>
        <a:xfrm>
          <a:off x="3216315" y="960992"/>
          <a:ext cx="591309" cy="59130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0DCC9C-35B0-0C4D-AEB3-5ECC54FFA219}">
      <dsp:nvSpPr>
        <dsp:cNvPr id="0" name=""/>
        <dsp:cNvSpPr/>
      </dsp:nvSpPr>
      <dsp:spPr>
        <a:xfrm rot="5400000">
          <a:off x="4858474" y="267195"/>
          <a:ext cx="2086168" cy="347133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F56139-25F4-B94C-A277-4EBF8214B7A5}">
      <dsp:nvSpPr>
        <dsp:cNvPr id="0" name=""/>
        <dsp:cNvSpPr/>
      </dsp:nvSpPr>
      <dsp:spPr>
        <a:xfrm>
          <a:off x="4510240" y="1304377"/>
          <a:ext cx="3133942" cy="2747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solidFill>
                <a:schemeClr val="tx1"/>
              </a:solidFill>
            </a:rPr>
            <a:t>MEDITERRANEA CONSULAB e l’Associazione AREGAI analizzano la valutazione personale e procedono a fissare un audit. Si tratta di conferma dell’autovalutazione, con definizione degli obiettivi/progetti che si possono realizzare con le risorse locali, a beneficio degli ospiti, dell’azienda e del territorio</a:t>
          </a:r>
          <a:r>
            <a:rPr lang="it-IT" sz="1700" kern="1200" dirty="0">
              <a:solidFill>
                <a:schemeClr val="bg1"/>
              </a:solidFill>
            </a:rPr>
            <a:t>.</a:t>
          </a:r>
          <a:endParaRPr lang="it-IT" sz="1700" kern="1200" dirty="0"/>
        </a:p>
      </dsp:txBody>
      <dsp:txXfrm>
        <a:off x="4510240" y="1304377"/>
        <a:ext cx="3133942" cy="2747084"/>
      </dsp:txXfrm>
    </dsp:sp>
    <dsp:sp modelId="{25F475D9-27F8-744F-B216-303F1F25C5FC}">
      <dsp:nvSpPr>
        <dsp:cNvPr id="0" name=""/>
        <dsp:cNvSpPr/>
      </dsp:nvSpPr>
      <dsp:spPr>
        <a:xfrm>
          <a:off x="7062414" y="90536"/>
          <a:ext cx="592545" cy="60947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4A5BCD-09F8-D14C-B83B-FEDE3B73775E}">
      <dsp:nvSpPr>
        <dsp:cNvPr id="0" name=""/>
        <dsp:cNvSpPr/>
      </dsp:nvSpPr>
      <dsp:spPr>
        <a:xfrm rot="5400000">
          <a:off x="8715166" y="-673890"/>
          <a:ext cx="2086168" cy="347133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62A08A-C3E8-2148-90C8-DE57BD853A3C}">
      <dsp:nvSpPr>
        <dsp:cNvPr id="0" name=""/>
        <dsp:cNvSpPr/>
      </dsp:nvSpPr>
      <dsp:spPr>
        <a:xfrm>
          <a:off x="8373798" y="329809"/>
          <a:ext cx="2951202" cy="2747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solidFill>
                <a:schemeClr val="tx1"/>
              </a:solidFill>
            </a:rPr>
            <a:t>Con l’ausilio dei feedback e recensioni dei tuoi ospiti, verificati ed analizzati da MEDITERRANEA CONSULAB ed Associazione AREGAI migliori l’organizzazione interna e la collaborazione con le altre parti interessate, dimostrando in modo tangibile i risultati, valorizzando nel tempo la dieta mediterranea </a:t>
          </a:r>
        </a:p>
      </dsp:txBody>
      <dsp:txXfrm>
        <a:off x="8373798" y="329809"/>
        <a:ext cx="2951202" cy="2747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19A7B-E7F8-411E-9043-9E225338A461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99601-536E-4959-B0CD-AE9BCE16348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04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1" indent="0" algn="ctr">
              <a:buNone/>
              <a:defRPr sz="2000"/>
            </a:lvl2pPr>
            <a:lvl3pPr marL="914422" indent="0" algn="ctr">
              <a:buNone/>
              <a:defRPr sz="1801"/>
            </a:lvl3pPr>
            <a:lvl4pPr marL="1371635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8" indent="0" algn="ctr">
              <a:buNone/>
              <a:defRPr sz="1600"/>
            </a:lvl7pPr>
            <a:lvl8pPr marL="3200481" indent="0" algn="ctr">
              <a:buNone/>
              <a:defRPr sz="1600"/>
            </a:lvl8pPr>
            <a:lvl9pPr marL="365769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D4A5-E0A0-416F-ADA9-F33FB2E00A9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AFAB-5C93-460D-B429-8993B8D7CBA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2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D4A5-E0A0-416F-ADA9-F33FB2E00A9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AFAB-5C93-460D-B429-8993B8D7CBA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79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D4A5-E0A0-416F-ADA9-F33FB2E00A9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AFAB-5C93-460D-B429-8993B8D7CBA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4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D4A5-E0A0-416F-ADA9-F33FB2E00A9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AFAB-5C93-460D-B429-8993B8D7CBA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3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2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D4A5-E0A0-416F-ADA9-F33FB2E00A9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AFAB-5C93-460D-B429-8993B8D7CBA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99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D4A5-E0A0-416F-ADA9-F33FB2E00A9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AFAB-5C93-460D-B429-8993B8D7CBA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80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D4A5-E0A0-416F-ADA9-F33FB2E00A9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AFAB-5C93-460D-B429-8993B8D7CBA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64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D4A5-E0A0-416F-ADA9-F33FB2E00A9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AFAB-5C93-460D-B429-8993B8D7CBA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62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D4A5-E0A0-416F-ADA9-F33FB2E00A9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AFAB-5C93-460D-B429-8993B8D7CBA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64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2" indent="0">
              <a:buNone/>
              <a:defRPr sz="1200"/>
            </a:lvl3pPr>
            <a:lvl4pPr marL="1371635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1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D4A5-E0A0-416F-ADA9-F33FB2E00A9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AFAB-5C93-460D-B429-8993B8D7CBA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81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90" y="987425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11" indent="0">
              <a:buNone/>
              <a:defRPr sz="2800"/>
            </a:lvl2pPr>
            <a:lvl3pPr marL="914422" indent="0">
              <a:buNone/>
              <a:defRPr sz="2400"/>
            </a:lvl3pPr>
            <a:lvl4pPr marL="1371635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8" indent="0">
              <a:buNone/>
              <a:defRPr sz="2000"/>
            </a:lvl7pPr>
            <a:lvl8pPr marL="3200481" indent="0">
              <a:buNone/>
              <a:defRPr sz="2000"/>
            </a:lvl8pPr>
            <a:lvl9pPr marL="3657692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2" indent="0">
              <a:buNone/>
              <a:defRPr sz="1200"/>
            </a:lvl3pPr>
            <a:lvl4pPr marL="1371635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1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D4A5-E0A0-416F-ADA9-F33FB2E00A9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AFAB-5C93-460D-B429-8993B8D7CBA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1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4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1D4A5-E0A0-416F-ADA9-F33FB2E00A9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4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6AFAB-5C93-460D-B429-8993B8D7CBA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5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2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7" indent="-228607" algn="l" defTabSz="914422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7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9" indent="-228607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7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3" indent="-228607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4" indent="-228607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7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2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1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4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2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openxmlformats.org/officeDocument/2006/relationships/image" Target="../media/image4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Layout" Target="../diagrams/layout5.xml"/><Relationship Id="rId7" Type="http://schemas.openxmlformats.org/officeDocument/2006/relationships/image" Target="../media/image2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4.pn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Layout" Target="../diagrams/layout7.xml"/><Relationship Id="rId7" Type="http://schemas.openxmlformats.org/officeDocument/2006/relationships/image" Target="../media/image3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openxmlformats.org/officeDocument/2006/relationships/image" Target="../media/image4.png"/><Relationship Id="rId5" Type="http://schemas.openxmlformats.org/officeDocument/2006/relationships/diagramColors" Target="../diagrams/colors7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7.png"/><Relationship Id="rId7" Type="http://schemas.openxmlformats.org/officeDocument/2006/relationships/diagramLayout" Target="../diagrams/layout8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5" Type="http://schemas.openxmlformats.org/officeDocument/2006/relationships/image" Target="../media/image4.png"/><Relationship Id="rId10" Type="http://schemas.microsoft.com/office/2007/relationships/diagramDrawing" Target="../diagrams/drawing8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7.png"/><Relationship Id="rId7" Type="http://schemas.openxmlformats.org/officeDocument/2006/relationships/image" Target="../media/image3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7.png"/><Relationship Id="rId7" Type="http://schemas.openxmlformats.org/officeDocument/2006/relationships/hyperlink" Target="mailto:info@mediterraneaconsulab.com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diterraneaconsulab.com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7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19" Type="http://schemas.openxmlformats.org/officeDocument/2006/relationships/image" Target="../media/image4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46.png"/><Relationship Id="rId18" Type="http://schemas.openxmlformats.org/officeDocument/2006/relationships/image" Target="../media/image4.png"/><Relationship Id="rId3" Type="http://schemas.openxmlformats.org/officeDocument/2006/relationships/image" Target="../media/image44.png"/><Relationship Id="rId7" Type="http://schemas.openxmlformats.org/officeDocument/2006/relationships/image" Target="../media/image51.png"/><Relationship Id="rId12" Type="http://schemas.openxmlformats.org/officeDocument/2006/relationships/image" Target="../media/image58.png"/><Relationship Id="rId17" Type="http://schemas.openxmlformats.org/officeDocument/2006/relationships/image" Target="../media/image7.png"/><Relationship Id="rId2" Type="http://schemas.openxmlformats.org/officeDocument/2006/relationships/image" Target="../media/image40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7.png"/><Relationship Id="rId5" Type="http://schemas.openxmlformats.org/officeDocument/2006/relationships/image" Target="../media/image49.png"/><Relationship Id="rId15" Type="http://schemas.openxmlformats.org/officeDocument/2006/relationships/image" Target="../media/image45.png"/><Relationship Id="rId10" Type="http://schemas.openxmlformats.org/officeDocument/2006/relationships/image" Target="../media/image56.png"/><Relationship Id="rId4" Type="http://schemas.openxmlformats.org/officeDocument/2006/relationships/image" Target="../media/image48.png"/><Relationship Id="rId9" Type="http://schemas.openxmlformats.org/officeDocument/2006/relationships/image" Target="../media/image55.png"/><Relationship Id="rId1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diagramLayout" Target="../diagrams/layout2.xml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6.jp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5" Type="http://schemas.openxmlformats.org/officeDocument/2006/relationships/image" Target="../media/image17.png"/><Relationship Id="rId10" Type="http://schemas.microsoft.com/office/2007/relationships/diagramDrawing" Target="../diagrams/drawing2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2.xml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68976-55A7-4C6F-8791-5DBD0DF2A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434" y="1805542"/>
            <a:ext cx="5998841" cy="3343134"/>
          </a:xfrm>
          <a:noFill/>
        </p:spPr>
        <p:txBody>
          <a:bodyPr vert="horz" lIns="91440" tIns="45721" rIns="91440" bIns="45721" rtlCol="0" anchor="b">
            <a:normAutofit/>
          </a:bodyPr>
          <a:lstStyle/>
          <a:p>
            <a:r>
              <a:rPr lang="en-US" sz="5200" b="1" dirty="0" err="1"/>
              <a:t>Sostenibilità</a:t>
            </a:r>
            <a:r>
              <a:rPr lang="en-US" sz="5200" b="1" dirty="0"/>
              <a:t> </a:t>
            </a:r>
            <a:r>
              <a:rPr lang="en-US" sz="5200" b="1" dirty="0" err="1"/>
              <a:t>Identitaria</a:t>
            </a:r>
            <a:r>
              <a:rPr lang="en-US" sz="5200" b="1" dirty="0"/>
              <a:t> per </a:t>
            </a:r>
            <a:r>
              <a:rPr lang="en-US" sz="5200" b="1" dirty="0" err="1"/>
              <a:t>l’Ospitalità</a:t>
            </a:r>
            <a:endParaRPr lang="en-US" sz="5200" b="1" dirty="0"/>
          </a:p>
        </p:txBody>
      </p:sp>
      <p:sp>
        <p:nvSpPr>
          <p:cNvPr id="14" name="CasellaDiTesto 3">
            <a:extLst>
              <a:ext uri="{FF2B5EF4-FFF2-40B4-BE49-F238E27FC236}">
                <a16:creationId xmlns:a16="http://schemas.microsoft.com/office/drawing/2014/main" id="{437BD853-1388-4F94-9C63-E8D08811E081}"/>
              </a:ext>
            </a:extLst>
          </p:cNvPr>
          <p:cNvSpPr txBox="1"/>
          <p:nvPr/>
        </p:nvSpPr>
        <p:spPr>
          <a:xfrm>
            <a:off x="6496831" y="6314055"/>
            <a:ext cx="9664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/>
              <a:t>© mediterraneaconsulab – riproduzione vietata in mancanza di autorizzazione</a:t>
            </a:r>
            <a:endParaRPr lang="it-IT" sz="1100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D6953BF6-196A-4115-BD87-949F967C1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292776" cy="5181154"/>
          </a:xfrm>
          <a:prstGeom prst="rect">
            <a:avLst/>
          </a:prstGeom>
        </p:spPr>
      </p:pic>
      <p:pic>
        <p:nvPicPr>
          <p:cNvPr id="17" name="Immagine 16" descr="Immagine che contiene erba, esterni, montagna, natura&#10;&#10;Descrizione generata automaticamente">
            <a:extLst>
              <a:ext uri="{FF2B5EF4-FFF2-40B4-BE49-F238E27FC236}">
                <a16:creationId xmlns:a16="http://schemas.microsoft.com/office/drawing/2014/main" id="{6E056FEC-925B-4800-AEA7-B2D1FE6BC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1585"/>
            <a:ext cx="4292776" cy="166288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8B2F3A7-8DE1-44FD-AAB8-6F70912EA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4302330" y="5826125"/>
            <a:ext cx="812800" cy="97586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7637D61-D948-4EEB-BCEB-F582B704E8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5957" y="5453909"/>
            <a:ext cx="904875" cy="744432"/>
          </a:xfrm>
          <a:prstGeom prst="rect">
            <a:avLst/>
          </a:prstGeom>
        </p:spPr>
      </p:pic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F38D9067-BD45-4BB4-A37B-217AA40FB491}"/>
              </a:ext>
            </a:extLst>
          </p:cNvPr>
          <p:cNvCxnSpPr>
            <a:cxnSpLocks/>
          </p:cNvCxnSpPr>
          <p:nvPr/>
        </p:nvCxnSpPr>
        <p:spPr>
          <a:xfrm flipH="1">
            <a:off x="10466363" y="2694658"/>
            <a:ext cx="1725637" cy="0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5493A25E-E4D5-40C2-9EC0-D0AB948B8C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1382" y="0"/>
            <a:ext cx="3858637" cy="247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09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Immagine che contiene testo&#10;&#10;Descrizione generata automaticamente">
            <a:extLst>
              <a:ext uri="{FF2B5EF4-FFF2-40B4-BE49-F238E27FC236}">
                <a16:creationId xmlns:a16="http://schemas.microsoft.com/office/drawing/2014/main" id="{6EF90F94-55AD-4558-A9C7-85FEFC900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3609" y="5989609"/>
            <a:ext cx="868391" cy="86839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5C8D90B-7601-4F4C-99F4-EAF07BE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719" b="1"/>
          <a:stretch/>
        </p:blipFill>
        <p:spPr>
          <a:xfrm>
            <a:off x="0" y="-19500"/>
            <a:ext cx="12192000" cy="46818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FB7456C-1984-4BFE-B433-A4EA0329E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6116098"/>
            <a:ext cx="1143000" cy="741902"/>
          </a:xfrm>
          <a:prstGeom prst="rect">
            <a:avLst/>
          </a:prstGeom>
        </p:spPr>
      </p:pic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DA9B3EA0-80E7-4DD8-BF78-73F17B7A4265}"/>
              </a:ext>
            </a:extLst>
          </p:cNvPr>
          <p:cNvSpPr txBox="1">
            <a:spLocks/>
          </p:cNvSpPr>
          <p:nvPr/>
        </p:nvSpPr>
        <p:spPr>
          <a:xfrm>
            <a:off x="977446" y="954065"/>
            <a:ext cx="2546685" cy="4681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COME?: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C39365FF-8E9E-4341-936E-772A281BE10F}"/>
              </a:ext>
            </a:extLst>
          </p:cNvPr>
          <p:cNvCxnSpPr>
            <a:cxnSpLocks/>
          </p:cNvCxnSpPr>
          <p:nvPr/>
        </p:nvCxnSpPr>
        <p:spPr>
          <a:xfrm flipH="1">
            <a:off x="10466363" y="1469964"/>
            <a:ext cx="1725637" cy="0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>
            <a:extLst>
              <a:ext uri="{FF2B5EF4-FFF2-40B4-BE49-F238E27FC236}">
                <a16:creationId xmlns:a16="http://schemas.microsoft.com/office/drawing/2014/main" id="{B1EE972F-57E4-47AC-AF59-69DF90979F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71" y="725532"/>
            <a:ext cx="904875" cy="744432"/>
          </a:xfrm>
          <a:prstGeom prst="rect">
            <a:avLst/>
          </a:prstGeom>
        </p:spPr>
      </p:pic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5B65A70B-363A-4AAF-A1EE-AE09768FB22E}"/>
              </a:ext>
            </a:extLst>
          </p:cNvPr>
          <p:cNvSpPr txBox="1">
            <a:spLocks/>
          </p:cNvSpPr>
          <p:nvPr/>
        </p:nvSpPr>
        <p:spPr>
          <a:xfrm>
            <a:off x="2250788" y="882244"/>
            <a:ext cx="10959001" cy="4681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AZIONI PER OTTENERLA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088742E-F7E5-429D-AEDC-E3D32A36761B}"/>
              </a:ext>
            </a:extLst>
          </p:cNvPr>
          <p:cNvSpPr txBox="1"/>
          <p:nvPr/>
        </p:nvSpPr>
        <p:spPr>
          <a:xfrm>
            <a:off x="771588" y="1640261"/>
            <a:ext cx="10552021" cy="3691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endParaRPr lang="it-IT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it-IT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Si ottiene attraverso l’equilibrio di 5 azioni tese a: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it-I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Dare dignità al </a:t>
            </a:r>
            <a:r>
              <a:rPr lang="it-IT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legame territoriale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it-IT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Innovare</a:t>
            </a:r>
            <a:r>
              <a:rPr lang="it-I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migliorare le tradizioni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Competere con correttezza </a:t>
            </a: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collaborare con </a:t>
            </a: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convivialità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it-I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Utilizzare le risorse con </a:t>
            </a:r>
            <a:r>
              <a:rPr lang="it-IT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frugalità ed eco-sostenibilità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it-I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Rispettare e </a:t>
            </a:r>
            <a:r>
              <a:rPr 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tutelare le persone</a:t>
            </a:r>
            <a:endParaRPr lang="it-IT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619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9E2FD95-2380-47D3-A861-26D992C98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6" y="2958082"/>
            <a:ext cx="1171575" cy="1866900"/>
          </a:xfrm>
          <a:prstGeom prst="rect">
            <a:avLst/>
          </a:prstGeom>
        </p:spPr>
      </p:pic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A19BBA17-8222-474D-A0AE-4445B8CBA745}"/>
              </a:ext>
            </a:extLst>
          </p:cNvPr>
          <p:cNvGraphicFramePr/>
          <p:nvPr/>
        </p:nvGraphicFramePr>
        <p:xfrm>
          <a:off x="2019300" y="1568582"/>
          <a:ext cx="9734549" cy="4645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magine 5" descr="Immagine che contiene persona, tavolo, interni, uomo&#10;&#10;Descrizione generata automaticamente">
            <a:extLst>
              <a:ext uri="{FF2B5EF4-FFF2-40B4-BE49-F238E27FC236}">
                <a16:creationId xmlns:a16="http://schemas.microsoft.com/office/drawing/2014/main" id="{3BC2DF50-81F6-405B-A1C5-69EE26856E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27794" y="3393013"/>
            <a:ext cx="2764206" cy="1836801"/>
          </a:xfrm>
          <a:prstGeom prst="rect">
            <a:avLst/>
          </a:prstGeom>
        </p:spPr>
      </p:pic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60EB3148-8139-4781-805E-6D8A25A98A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15700" y="5981700"/>
            <a:ext cx="876300" cy="876300"/>
          </a:xfrm>
          <a:prstGeom prst="rect">
            <a:avLst/>
          </a:prstGeom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2CCB3541-1BE6-47CF-ACF0-B72B3C8736D9}"/>
              </a:ext>
            </a:extLst>
          </p:cNvPr>
          <p:cNvGrpSpPr/>
          <p:nvPr/>
        </p:nvGrpSpPr>
        <p:grpSpPr>
          <a:xfrm>
            <a:off x="0" y="-19500"/>
            <a:ext cx="12869403" cy="1515474"/>
            <a:chOff x="0" y="-19500"/>
            <a:chExt cx="12869403" cy="1515474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6101CB10-6D51-40CB-84F2-C98BB8BD56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r="18719" b="1"/>
            <a:stretch/>
          </p:blipFill>
          <p:spPr>
            <a:xfrm>
              <a:off x="0" y="-19500"/>
              <a:ext cx="12192000" cy="468188"/>
            </a:xfrm>
            <a:prstGeom prst="rect">
              <a:avLst/>
            </a:prstGeom>
          </p:spPr>
        </p:pic>
        <p:sp>
          <p:nvSpPr>
            <p:cNvPr id="14" name="Segnaposto contenuto 2">
              <a:extLst>
                <a:ext uri="{FF2B5EF4-FFF2-40B4-BE49-F238E27FC236}">
                  <a16:creationId xmlns:a16="http://schemas.microsoft.com/office/drawing/2014/main" id="{16CCF2D0-8EDB-4336-B21D-DB80E11BEFAB}"/>
                </a:ext>
              </a:extLst>
            </p:cNvPr>
            <p:cNvSpPr txBox="1">
              <a:spLocks/>
            </p:cNvSpPr>
            <p:nvPr/>
          </p:nvSpPr>
          <p:spPr>
            <a:xfrm>
              <a:off x="3740817" y="186458"/>
              <a:ext cx="9128586" cy="1309516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0" indent="0">
                <a:buNone/>
              </a:pPr>
              <a:r>
                <a:rPr lang="it-IT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DARE DIGNITÀ AL LEGAME TERRITORIALE</a:t>
              </a:r>
            </a:p>
            <a:p>
              <a:pPr marL="0" indent="0">
                <a:buNone/>
              </a:pPr>
              <a:r>
                <a:rPr lang="it-IT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marL="0" indent="0">
                <a:buNone/>
              </a:pPr>
              <a:endPara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Segnaposto contenuto 2">
              <a:extLst>
                <a:ext uri="{FF2B5EF4-FFF2-40B4-BE49-F238E27FC236}">
                  <a16:creationId xmlns:a16="http://schemas.microsoft.com/office/drawing/2014/main" id="{AE142570-3FDF-4A48-9AAC-8DE5AEE58CDF}"/>
                </a:ext>
              </a:extLst>
            </p:cNvPr>
            <p:cNvSpPr txBox="1">
              <a:spLocks/>
            </p:cNvSpPr>
            <p:nvPr/>
          </p:nvSpPr>
          <p:spPr>
            <a:xfrm>
              <a:off x="977446" y="785206"/>
              <a:ext cx="2814631" cy="468188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t-IT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ESEMPI DI AZIONI PER:</a:t>
              </a:r>
              <a:endPara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0" indent="0">
                <a:buNone/>
              </a:pPr>
              <a:endPara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0" indent="0">
                <a:buNone/>
              </a:pPr>
              <a:endPara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23394C6F-2BC6-4832-8488-20CE0B857E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52881" y="1253243"/>
              <a:ext cx="1725637" cy="0"/>
            </a:xfrm>
            <a:prstGeom prst="line">
              <a:avLst/>
            </a:prstGeom>
            <a:ln w="38100"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FCF65756-6954-474B-9E21-1AABD1EA5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2571" y="493638"/>
              <a:ext cx="904875" cy="744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6671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654B3CAF-3222-4946-BC24-752A24EFBA7C}"/>
              </a:ext>
            </a:extLst>
          </p:cNvPr>
          <p:cNvGraphicFramePr/>
          <p:nvPr/>
        </p:nvGraphicFramePr>
        <p:xfrm>
          <a:off x="2028212" y="1238070"/>
          <a:ext cx="8796338" cy="5234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44FEC20D-D302-4164-8C85-9D085467CA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840" y="2673764"/>
            <a:ext cx="1295400" cy="1847850"/>
          </a:xfrm>
          <a:prstGeom prst="rect">
            <a:avLst/>
          </a:prstGeom>
        </p:spPr>
      </p:pic>
      <p:pic>
        <p:nvPicPr>
          <p:cNvPr id="5" name="Immagine 4" descr="Immagine che contiene giocattolo&#10;&#10;Descrizione generata automaticamente">
            <a:extLst>
              <a:ext uri="{FF2B5EF4-FFF2-40B4-BE49-F238E27FC236}">
                <a16:creationId xmlns:a16="http://schemas.microsoft.com/office/drawing/2014/main" id="{6421E5E6-CA88-4CDB-B1DA-CD7499E673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65893" y="3269589"/>
            <a:ext cx="2764206" cy="1954380"/>
          </a:xfrm>
          <a:prstGeom prst="rect">
            <a:avLst/>
          </a:prstGeom>
        </p:spPr>
      </p:pic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DF5E1A15-B366-4B7F-9334-D57A8CA2ED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15700" y="5981700"/>
            <a:ext cx="876300" cy="876300"/>
          </a:xfrm>
          <a:prstGeom prst="rect">
            <a:avLst/>
          </a:prstGeom>
        </p:spPr>
      </p:pic>
      <p:grpSp>
        <p:nvGrpSpPr>
          <p:cNvPr id="12" name="Gruppo 11">
            <a:extLst>
              <a:ext uri="{FF2B5EF4-FFF2-40B4-BE49-F238E27FC236}">
                <a16:creationId xmlns:a16="http://schemas.microsoft.com/office/drawing/2014/main" id="{0564874A-9909-4D59-BC90-A916ED358B4E}"/>
              </a:ext>
            </a:extLst>
          </p:cNvPr>
          <p:cNvGrpSpPr/>
          <p:nvPr/>
        </p:nvGrpSpPr>
        <p:grpSpPr>
          <a:xfrm>
            <a:off x="0" y="-19500"/>
            <a:ext cx="12869403" cy="1515474"/>
            <a:chOff x="0" y="-19500"/>
            <a:chExt cx="12869403" cy="1515474"/>
          </a:xfrm>
        </p:grpSpPr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657EEC6F-497C-45D2-9782-D050FD1728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r="18719" b="1"/>
            <a:stretch/>
          </p:blipFill>
          <p:spPr>
            <a:xfrm>
              <a:off x="0" y="-19500"/>
              <a:ext cx="12192000" cy="468188"/>
            </a:xfrm>
            <a:prstGeom prst="rect">
              <a:avLst/>
            </a:prstGeom>
          </p:spPr>
        </p:pic>
        <p:sp>
          <p:nvSpPr>
            <p:cNvPr id="15" name="Segnaposto contenuto 2">
              <a:extLst>
                <a:ext uri="{FF2B5EF4-FFF2-40B4-BE49-F238E27FC236}">
                  <a16:creationId xmlns:a16="http://schemas.microsoft.com/office/drawing/2014/main" id="{53D80080-8105-44B4-9B7C-26D8AAFF56F4}"/>
                </a:ext>
              </a:extLst>
            </p:cNvPr>
            <p:cNvSpPr txBox="1">
              <a:spLocks/>
            </p:cNvSpPr>
            <p:nvPr/>
          </p:nvSpPr>
          <p:spPr>
            <a:xfrm>
              <a:off x="3740817" y="186458"/>
              <a:ext cx="9128586" cy="1309516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0" indent="0">
                <a:buNone/>
              </a:pPr>
              <a:r>
                <a:rPr lang="it-IT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INNOVARE E MIGLIORARE LE TRADIZIONI</a:t>
              </a:r>
            </a:p>
            <a:p>
              <a:pPr marL="0" indent="0">
                <a:buNone/>
              </a:pPr>
              <a:r>
                <a:rPr lang="it-IT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marL="0" indent="0">
                <a:buNone/>
              </a:pPr>
              <a:endPara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Segnaposto contenuto 2">
              <a:extLst>
                <a:ext uri="{FF2B5EF4-FFF2-40B4-BE49-F238E27FC236}">
                  <a16:creationId xmlns:a16="http://schemas.microsoft.com/office/drawing/2014/main" id="{377DFA38-3FA3-44EB-B510-6BA410EF928F}"/>
                </a:ext>
              </a:extLst>
            </p:cNvPr>
            <p:cNvSpPr txBox="1">
              <a:spLocks/>
            </p:cNvSpPr>
            <p:nvPr/>
          </p:nvSpPr>
          <p:spPr>
            <a:xfrm>
              <a:off x="977446" y="785206"/>
              <a:ext cx="2814631" cy="468188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t-IT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ESEMPI DI AZIONI PER:</a:t>
              </a:r>
              <a:endPara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0" indent="0">
                <a:buNone/>
              </a:pPr>
              <a:endPara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0" indent="0">
                <a:buNone/>
              </a:pPr>
              <a:endPara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5B51936A-7FA9-4535-8A97-8D644906E2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52881" y="1253243"/>
              <a:ext cx="1725637" cy="0"/>
            </a:xfrm>
            <a:prstGeom prst="line">
              <a:avLst/>
            </a:prstGeom>
            <a:ln w="38100"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BC7C1D20-B58D-4159-A700-316708D89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2571" y="493638"/>
              <a:ext cx="904875" cy="744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8271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5C4C4E57-E0B4-4D51-959A-502AD2CB098F}"/>
              </a:ext>
            </a:extLst>
          </p:cNvPr>
          <p:cNvGraphicFramePr/>
          <p:nvPr/>
        </p:nvGraphicFramePr>
        <p:xfrm>
          <a:off x="1846751" y="1701932"/>
          <a:ext cx="10020300" cy="4645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050857CB-1B13-4F0F-854A-B61B26B301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474" y="2860143"/>
            <a:ext cx="1362075" cy="1838325"/>
          </a:xfrm>
          <a:prstGeom prst="rect">
            <a:avLst/>
          </a:prstGeom>
        </p:spPr>
      </p:pic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07C8BDBA-2412-4371-BDD6-7884ABCF1D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15700" y="5981700"/>
            <a:ext cx="876300" cy="876300"/>
          </a:xfrm>
          <a:prstGeom prst="rect">
            <a:avLst/>
          </a:prstGeom>
        </p:spPr>
      </p:pic>
      <p:grpSp>
        <p:nvGrpSpPr>
          <p:cNvPr id="12" name="Gruppo 11">
            <a:extLst>
              <a:ext uri="{FF2B5EF4-FFF2-40B4-BE49-F238E27FC236}">
                <a16:creationId xmlns:a16="http://schemas.microsoft.com/office/drawing/2014/main" id="{4D954356-8BD7-41F5-B3E8-903AA0B0AA95}"/>
              </a:ext>
            </a:extLst>
          </p:cNvPr>
          <p:cNvGrpSpPr/>
          <p:nvPr/>
        </p:nvGrpSpPr>
        <p:grpSpPr>
          <a:xfrm>
            <a:off x="0" y="-19500"/>
            <a:ext cx="12869403" cy="1515474"/>
            <a:chOff x="0" y="-19500"/>
            <a:chExt cx="12869403" cy="1515474"/>
          </a:xfrm>
        </p:grpSpPr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F347615D-72C1-4D23-95C2-FD1F106E65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18719" b="1"/>
            <a:stretch/>
          </p:blipFill>
          <p:spPr>
            <a:xfrm>
              <a:off x="0" y="-19500"/>
              <a:ext cx="12192000" cy="468188"/>
            </a:xfrm>
            <a:prstGeom prst="rect">
              <a:avLst/>
            </a:prstGeom>
          </p:spPr>
        </p:pic>
        <p:sp>
          <p:nvSpPr>
            <p:cNvPr id="15" name="Segnaposto contenuto 2">
              <a:extLst>
                <a:ext uri="{FF2B5EF4-FFF2-40B4-BE49-F238E27FC236}">
                  <a16:creationId xmlns:a16="http://schemas.microsoft.com/office/drawing/2014/main" id="{4315B84C-9E46-489C-BA89-C364EE840C14}"/>
                </a:ext>
              </a:extLst>
            </p:cNvPr>
            <p:cNvSpPr txBox="1">
              <a:spLocks/>
            </p:cNvSpPr>
            <p:nvPr/>
          </p:nvSpPr>
          <p:spPr>
            <a:xfrm>
              <a:off x="3740817" y="186458"/>
              <a:ext cx="9128586" cy="1309516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0" indent="0">
                <a:buNone/>
              </a:pPr>
              <a:r>
                <a:rPr lang="it-IT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COMPETERE CON CORRETTEZZA</a:t>
              </a:r>
            </a:p>
            <a:p>
              <a:pPr marL="0" indent="0">
                <a:buNone/>
              </a:pPr>
              <a:r>
                <a:rPr lang="it-IT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marL="0" indent="0">
                <a:buNone/>
              </a:pPr>
              <a:endPara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Segnaposto contenuto 2">
              <a:extLst>
                <a:ext uri="{FF2B5EF4-FFF2-40B4-BE49-F238E27FC236}">
                  <a16:creationId xmlns:a16="http://schemas.microsoft.com/office/drawing/2014/main" id="{E0C96AC2-62F3-427A-A96E-1D164804CB95}"/>
                </a:ext>
              </a:extLst>
            </p:cNvPr>
            <p:cNvSpPr txBox="1">
              <a:spLocks/>
            </p:cNvSpPr>
            <p:nvPr/>
          </p:nvSpPr>
          <p:spPr>
            <a:xfrm>
              <a:off x="977446" y="785206"/>
              <a:ext cx="2814631" cy="468188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t-IT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ESEMPI DI AZIONI PER:</a:t>
              </a:r>
              <a:endPara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0" indent="0">
                <a:buNone/>
              </a:pPr>
              <a:endPara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0" indent="0">
                <a:buNone/>
              </a:pPr>
              <a:endPara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0F33DDC8-948A-4352-B682-5B77BC22C9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52881" y="1253243"/>
              <a:ext cx="1725637" cy="0"/>
            </a:xfrm>
            <a:prstGeom prst="line">
              <a:avLst/>
            </a:prstGeom>
            <a:ln w="38100"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77C6FDD5-D8C7-4A03-87DB-ACFB208E2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2571" y="493638"/>
              <a:ext cx="904875" cy="744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6782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interni, portatile, computer, sedendo&#10;&#10;Descrizione generata automaticamente">
            <a:extLst>
              <a:ext uri="{FF2B5EF4-FFF2-40B4-BE49-F238E27FC236}">
                <a16:creationId xmlns:a16="http://schemas.microsoft.com/office/drawing/2014/main" id="{10FD5F31-06AF-48EE-B019-B05D94328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496" y="3255448"/>
            <a:ext cx="6400800" cy="3708728"/>
          </a:xfrm>
          <a:prstGeom prst="roundRect">
            <a:avLst>
              <a:gd name="adj" fmla="val 3876"/>
            </a:avLst>
          </a:prstGeom>
          <a:ln>
            <a:noFill/>
          </a:ln>
          <a:effectLst/>
        </p:spPr>
      </p:pic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50A5D1C4-329A-4E56-AABC-933306D8C02B}"/>
              </a:ext>
            </a:extLst>
          </p:cNvPr>
          <p:cNvGraphicFramePr/>
          <p:nvPr/>
        </p:nvGraphicFramePr>
        <p:xfrm>
          <a:off x="2953904" y="1607224"/>
          <a:ext cx="8153399" cy="2946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8B1036A6-1CDB-4F8E-B714-C7D245EDAC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684" y="1700942"/>
            <a:ext cx="1285875" cy="1838325"/>
          </a:xfrm>
          <a:prstGeom prst="rect">
            <a:avLst/>
          </a:prstGeom>
        </p:spPr>
      </p:pic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A327CB4D-B5EE-496A-AF05-8792C787E4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15700" y="5981700"/>
            <a:ext cx="876300" cy="876300"/>
          </a:xfrm>
          <a:prstGeom prst="rect">
            <a:avLst/>
          </a:prstGeom>
        </p:spPr>
      </p:pic>
      <p:grpSp>
        <p:nvGrpSpPr>
          <p:cNvPr id="12" name="Gruppo 11">
            <a:extLst>
              <a:ext uri="{FF2B5EF4-FFF2-40B4-BE49-F238E27FC236}">
                <a16:creationId xmlns:a16="http://schemas.microsoft.com/office/drawing/2014/main" id="{834AFA0F-907C-437E-B81F-FB34BCF22C0F}"/>
              </a:ext>
            </a:extLst>
          </p:cNvPr>
          <p:cNvGrpSpPr/>
          <p:nvPr/>
        </p:nvGrpSpPr>
        <p:grpSpPr>
          <a:xfrm>
            <a:off x="0" y="-19500"/>
            <a:ext cx="12869403" cy="1626723"/>
            <a:chOff x="0" y="-19500"/>
            <a:chExt cx="12869403" cy="1626723"/>
          </a:xfrm>
        </p:grpSpPr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A1B29115-4CDE-423A-9C68-F1E7B8EF3D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r="18719" b="1"/>
            <a:stretch/>
          </p:blipFill>
          <p:spPr>
            <a:xfrm>
              <a:off x="0" y="-19500"/>
              <a:ext cx="12192000" cy="468188"/>
            </a:xfrm>
            <a:prstGeom prst="rect">
              <a:avLst/>
            </a:prstGeom>
          </p:spPr>
        </p:pic>
        <p:sp>
          <p:nvSpPr>
            <p:cNvPr id="15" name="Segnaposto contenuto 2">
              <a:extLst>
                <a:ext uri="{FF2B5EF4-FFF2-40B4-BE49-F238E27FC236}">
                  <a16:creationId xmlns:a16="http://schemas.microsoft.com/office/drawing/2014/main" id="{D35BEA66-20F1-4C79-8D52-3C3B053DE86A}"/>
                </a:ext>
              </a:extLst>
            </p:cNvPr>
            <p:cNvSpPr txBox="1">
              <a:spLocks/>
            </p:cNvSpPr>
            <p:nvPr/>
          </p:nvSpPr>
          <p:spPr>
            <a:xfrm>
              <a:off x="3516923" y="297707"/>
              <a:ext cx="9352480" cy="1309516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0" indent="0">
                <a:buNone/>
              </a:pPr>
              <a:r>
                <a:rPr lang="it-IT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UTILIZZARE LE RISORSE CON FRUGALITÀ ED ECOSTENIBILITÀ</a:t>
              </a:r>
            </a:p>
            <a:p>
              <a:pPr marL="0" indent="0">
                <a:buNone/>
              </a:pPr>
              <a:r>
                <a:rPr lang="it-IT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marL="0" indent="0">
                <a:buNone/>
              </a:pPr>
              <a:endPara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Segnaposto contenuto 2">
              <a:extLst>
                <a:ext uri="{FF2B5EF4-FFF2-40B4-BE49-F238E27FC236}">
                  <a16:creationId xmlns:a16="http://schemas.microsoft.com/office/drawing/2014/main" id="{CD31657C-9159-4E56-AD36-BB82D3FA87FB}"/>
                </a:ext>
              </a:extLst>
            </p:cNvPr>
            <p:cNvSpPr txBox="1">
              <a:spLocks/>
            </p:cNvSpPr>
            <p:nvPr/>
          </p:nvSpPr>
          <p:spPr>
            <a:xfrm>
              <a:off x="977446" y="785206"/>
              <a:ext cx="2814631" cy="468188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t-IT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ESEMPI DI AZIONI PER:</a:t>
              </a:r>
              <a:endPara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0" indent="0">
                <a:buNone/>
              </a:pPr>
              <a:endPara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0" indent="0">
                <a:buNone/>
              </a:pPr>
              <a:endPara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F7E2F03B-4D1D-40C0-8808-255519167B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52881" y="1253243"/>
              <a:ext cx="1725637" cy="0"/>
            </a:xfrm>
            <a:prstGeom prst="line">
              <a:avLst/>
            </a:prstGeom>
            <a:ln w="38100"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0C0ADA58-A405-483C-9A94-8219B4234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2571" y="493638"/>
              <a:ext cx="904875" cy="744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6434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30197E9F-0396-4C39-88E0-1C98E53ACAAD}"/>
              </a:ext>
            </a:extLst>
          </p:cNvPr>
          <p:cNvGraphicFramePr/>
          <p:nvPr/>
        </p:nvGraphicFramePr>
        <p:xfrm>
          <a:off x="2019301" y="1568582"/>
          <a:ext cx="8796338" cy="4645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2655D6CE-59BC-4D86-9E34-92E3913C21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86" y="1393163"/>
            <a:ext cx="1285875" cy="1876425"/>
          </a:xfrm>
          <a:prstGeom prst="rect">
            <a:avLst/>
          </a:prstGeom>
        </p:spPr>
      </p:pic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27A43BA0-32E0-4E6D-BF1A-5C8EDD5C87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15700" y="5981700"/>
            <a:ext cx="876300" cy="876300"/>
          </a:xfrm>
          <a:prstGeom prst="rect">
            <a:avLst/>
          </a:prstGeom>
        </p:spPr>
      </p:pic>
      <p:pic>
        <p:nvPicPr>
          <p:cNvPr id="6" name="Immagine 5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C9DC4ED5-2E0B-4566-921B-F2A22DAD6491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2467889"/>
            <a:ext cx="3348040" cy="2789909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grpSp>
        <p:nvGrpSpPr>
          <p:cNvPr id="12" name="Gruppo 11">
            <a:extLst>
              <a:ext uri="{FF2B5EF4-FFF2-40B4-BE49-F238E27FC236}">
                <a16:creationId xmlns:a16="http://schemas.microsoft.com/office/drawing/2014/main" id="{FFEC4910-539E-4BAF-8F3B-039C3ADBE87A}"/>
              </a:ext>
            </a:extLst>
          </p:cNvPr>
          <p:cNvGrpSpPr/>
          <p:nvPr/>
        </p:nvGrpSpPr>
        <p:grpSpPr>
          <a:xfrm>
            <a:off x="0" y="-19500"/>
            <a:ext cx="12914463" cy="1512067"/>
            <a:chOff x="0" y="-19500"/>
            <a:chExt cx="12914463" cy="1512067"/>
          </a:xfrm>
        </p:grpSpPr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4DB3DD18-6D2F-4F07-8673-51A5BD20D3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r="18719" b="1"/>
            <a:stretch/>
          </p:blipFill>
          <p:spPr>
            <a:xfrm>
              <a:off x="0" y="-19500"/>
              <a:ext cx="12192000" cy="468188"/>
            </a:xfrm>
            <a:prstGeom prst="rect">
              <a:avLst/>
            </a:prstGeom>
          </p:spPr>
        </p:pic>
        <p:sp>
          <p:nvSpPr>
            <p:cNvPr id="15" name="Segnaposto contenuto 2">
              <a:extLst>
                <a:ext uri="{FF2B5EF4-FFF2-40B4-BE49-F238E27FC236}">
                  <a16:creationId xmlns:a16="http://schemas.microsoft.com/office/drawing/2014/main" id="{E355A84B-B8D5-4C93-BDF4-F94C6953B9B9}"/>
                </a:ext>
              </a:extLst>
            </p:cNvPr>
            <p:cNvSpPr txBox="1">
              <a:spLocks/>
            </p:cNvSpPr>
            <p:nvPr/>
          </p:nvSpPr>
          <p:spPr>
            <a:xfrm>
              <a:off x="3785877" y="183051"/>
              <a:ext cx="9128586" cy="1309516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0" indent="0">
                <a:buNone/>
              </a:pPr>
              <a:r>
                <a:rPr lang="it-IT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RISPETTARE E TUTELARE LE PERSONE</a:t>
              </a:r>
              <a:endPara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0" indent="0">
                <a:buNone/>
              </a:pPr>
              <a:r>
                <a:rPr lang="it-IT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marL="0" indent="0">
                <a:buNone/>
              </a:pPr>
              <a:endPara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Segnaposto contenuto 2">
              <a:extLst>
                <a:ext uri="{FF2B5EF4-FFF2-40B4-BE49-F238E27FC236}">
                  <a16:creationId xmlns:a16="http://schemas.microsoft.com/office/drawing/2014/main" id="{BA1C669D-890F-465B-A8E5-7D5A86095601}"/>
                </a:ext>
              </a:extLst>
            </p:cNvPr>
            <p:cNvSpPr txBox="1">
              <a:spLocks/>
            </p:cNvSpPr>
            <p:nvPr/>
          </p:nvSpPr>
          <p:spPr>
            <a:xfrm>
              <a:off x="977446" y="785206"/>
              <a:ext cx="2814631" cy="468188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t-IT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ESEMPI DI AZIONI PER:</a:t>
              </a:r>
              <a:endPara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0" indent="0">
                <a:buNone/>
              </a:pPr>
              <a:endPara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0" indent="0">
                <a:buNone/>
              </a:pPr>
              <a:endPara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D257A620-29BA-493E-94AC-E077ECB2BF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52881" y="1253243"/>
              <a:ext cx="1725637" cy="0"/>
            </a:xfrm>
            <a:prstGeom prst="line">
              <a:avLst/>
            </a:prstGeom>
            <a:ln w="38100"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9ACB816B-2DE9-4E36-8E5E-2BE1C6EA9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2571" y="493638"/>
              <a:ext cx="904875" cy="744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4192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Immagine che contiene testo&#10;&#10;Descrizione generata automaticamente">
            <a:extLst>
              <a:ext uri="{FF2B5EF4-FFF2-40B4-BE49-F238E27FC236}">
                <a16:creationId xmlns:a16="http://schemas.microsoft.com/office/drawing/2014/main" id="{6EF90F94-55AD-4558-A9C7-85FEFC900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3609" y="5989609"/>
            <a:ext cx="868391" cy="86839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5C8D90B-7601-4F4C-99F4-EAF07BE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719" b="1"/>
          <a:stretch/>
        </p:blipFill>
        <p:spPr>
          <a:xfrm>
            <a:off x="0" y="-19500"/>
            <a:ext cx="12192000" cy="46818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FB7456C-1984-4BFE-B433-A4EA0329E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6116098"/>
            <a:ext cx="1143000" cy="741902"/>
          </a:xfrm>
          <a:prstGeom prst="rect">
            <a:avLst/>
          </a:prstGeom>
        </p:spPr>
      </p:pic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DA9B3EA0-80E7-4DD8-BF78-73F17B7A4265}"/>
              </a:ext>
            </a:extLst>
          </p:cNvPr>
          <p:cNvSpPr txBox="1">
            <a:spLocks/>
          </p:cNvSpPr>
          <p:nvPr/>
        </p:nvSpPr>
        <p:spPr>
          <a:xfrm>
            <a:off x="977446" y="954065"/>
            <a:ext cx="2546685" cy="4681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COME?: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C39365FF-8E9E-4341-936E-772A281BE10F}"/>
              </a:ext>
            </a:extLst>
          </p:cNvPr>
          <p:cNvCxnSpPr>
            <a:cxnSpLocks/>
          </p:cNvCxnSpPr>
          <p:nvPr/>
        </p:nvCxnSpPr>
        <p:spPr>
          <a:xfrm flipH="1">
            <a:off x="10466363" y="1469964"/>
            <a:ext cx="1725637" cy="0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>
            <a:extLst>
              <a:ext uri="{FF2B5EF4-FFF2-40B4-BE49-F238E27FC236}">
                <a16:creationId xmlns:a16="http://schemas.microsoft.com/office/drawing/2014/main" id="{B1EE972F-57E4-47AC-AF59-69DF90979F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71" y="725532"/>
            <a:ext cx="904875" cy="744432"/>
          </a:xfrm>
          <a:prstGeom prst="rect">
            <a:avLst/>
          </a:prstGeom>
        </p:spPr>
      </p:pic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5B65A70B-363A-4AAF-A1EE-AE09768FB22E}"/>
              </a:ext>
            </a:extLst>
          </p:cNvPr>
          <p:cNvSpPr txBox="1">
            <a:spLocks/>
          </p:cNvSpPr>
          <p:nvPr/>
        </p:nvSpPr>
        <p:spPr>
          <a:xfrm>
            <a:off x="2250788" y="882244"/>
            <a:ext cx="10959001" cy="4681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SI OTTIENE «SIO» 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C7FD8BC8-2E87-43B5-8160-D53DDF61A825}"/>
              </a:ext>
            </a:extLst>
          </p:cNvPr>
          <p:cNvSpPr txBox="1">
            <a:spLocks/>
          </p:cNvSpPr>
          <p:nvPr/>
        </p:nvSpPr>
        <p:spPr>
          <a:xfrm>
            <a:off x="1143001" y="1752033"/>
            <a:ext cx="10147119" cy="4901308"/>
          </a:xfrm>
          <a:prstGeom prst="rect">
            <a:avLst/>
          </a:prstGeom>
        </p:spPr>
        <p:txBody>
          <a:bodyPr>
            <a:normAutofit/>
          </a:bodyPr>
          <a:lstStyle>
            <a:lvl1pPr marL="228607" indent="-228607" algn="l" defTabSz="914422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7" algn="l" defTabSz="91442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9" indent="-228607" algn="l" defTabSz="91442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7" algn="l" defTabSz="91442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3" indent="-228607" algn="l" defTabSz="91442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4" indent="-228607" algn="l" defTabSz="91442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7" algn="l" defTabSz="91442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/>
              <a:t>Non si ottiene se si continua a pensare che:</a:t>
            </a:r>
          </a:p>
          <a:p>
            <a:r>
              <a:rPr lang="it-IT" dirty="0"/>
              <a:t>La DM sia solo un regime alimentare, senza coinvolgere i diversi attori territoriali</a:t>
            </a:r>
          </a:p>
          <a:p>
            <a:r>
              <a:rPr lang="it-IT" dirty="0"/>
              <a:t>Il viaggiatore sia poco coinvolto nella creazione di valore, perdendo opportunità di conoscenza</a:t>
            </a:r>
          </a:p>
          <a:p>
            <a:r>
              <a:rPr lang="it-IT" dirty="0"/>
              <a:t>La sostenibilità sia un trend costoso, per grandi aziende e si metta sempre prima il profitto del bene comune</a:t>
            </a:r>
          </a:p>
          <a:p>
            <a:r>
              <a:rPr lang="it-IT" dirty="0"/>
              <a:t>L’azienda non abbia nulla a che fare con etica ed ecologia</a:t>
            </a:r>
          </a:p>
          <a:p>
            <a:r>
              <a:rPr lang="it-IT" dirty="0"/>
              <a:t>Il benessere psico-fisico sia un «bene di lusso»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0736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Immagine che contiene testo&#10;&#10;Descrizione generata automaticamente">
            <a:extLst>
              <a:ext uri="{FF2B5EF4-FFF2-40B4-BE49-F238E27FC236}">
                <a16:creationId xmlns:a16="http://schemas.microsoft.com/office/drawing/2014/main" id="{6EF90F94-55AD-4558-A9C7-85FEFC900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3609" y="5989609"/>
            <a:ext cx="868391" cy="86839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5C8D90B-7601-4F4C-99F4-EAF07BE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719" b="1"/>
          <a:stretch/>
        </p:blipFill>
        <p:spPr>
          <a:xfrm>
            <a:off x="0" y="-19500"/>
            <a:ext cx="12192000" cy="46818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FB7456C-1984-4BFE-B433-A4EA0329E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6116098"/>
            <a:ext cx="1143000" cy="741902"/>
          </a:xfrm>
          <a:prstGeom prst="rect">
            <a:avLst/>
          </a:prstGeom>
        </p:spPr>
      </p:pic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DA9B3EA0-80E7-4DD8-BF78-73F17B7A4265}"/>
              </a:ext>
            </a:extLst>
          </p:cNvPr>
          <p:cNvSpPr txBox="1">
            <a:spLocks/>
          </p:cNvSpPr>
          <p:nvPr/>
        </p:nvSpPr>
        <p:spPr>
          <a:xfrm>
            <a:off x="977446" y="954065"/>
            <a:ext cx="2546685" cy="4681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PERCHÈ?: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C39365FF-8E9E-4341-936E-772A281BE10F}"/>
              </a:ext>
            </a:extLst>
          </p:cNvPr>
          <p:cNvCxnSpPr>
            <a:cxnSpLocks/>
          </p:cNvCxnSpPr>
          <p:nvPr/>
        </p:nvCxnSpPr>
        <p:spPr>
          <a:xfrm flipH="1">
            <a:off x="10466363" y="1469964"/>
            <a:ext cx="1725637" cy="0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>
            <a:extLst>
              <a:ext uri="{FF2B5EF4-FFF2-40B4-BE49-F238E27FC236}">
                <a16:creationId xmlns:a16="http://schemas.microsoft.com/office/drawing/2014/main" id="{B1EE972F-57E4-47AC-AF59-69DF90979F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71" y="725532"/>
            <a:ext cx="904875" cy="744432"/>
          </a:xfrm>
          <a:prstGeom prst="rect">
            <a:avLst/>
          </a:prstGeom>
        </p:spPr>
      </p:pic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5B65A70B-363A-4AAF-A1EE-AE09768FB22E}"/>
              </a:ext>
            </a:extLst>
          </p:cNvPr>
          <p:cNvSpPr txBox="1">
            <a:spLocks/>
          </p:cNvSpPr>
          <p:nvPr/>
        </p:nvSpPr>
        <p:spPr>
          <a:xfrm>
            <a:off x="2250788" y="852831"/>
            <a:ext cx="10959001" cy="4681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VANTAGGI PER L’IMPRESA ED IL TERRITORIO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088742E-F7E5-429D-AEDC-E3D32A36761B}"/>
              </a:ext>
            </a:extLst>
          </p:cNvPr>
          <p:cNvSpPr txBox="1"/>
          <p:nvPr/>
        </p:nvSpPr>
        <p:spPr>
          <a:xfrm>
            <a:off x="771588" y="1488606"/>
            <a:ext cx="10552021" cy="4602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endParaRPr lang="it-IT" sz="2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it-IT" sz="2500" dirty="0">
                <a:latin typeface="Calibri" panose="020F0502020204030204" pitchFamily="34" charset="0"/>
                <a:cs typeface="Times New Roman" panose="02020603050405020304" pitchFamily="18" charset="0"/>
              </a:rPr>
              <a:t>Ripensare al turismo con una partecipazione attiva della comunità locale per rafforzare il carattere identitario (paesaggio / tavola )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it-IT" sz="2500" dirty="0">
                <a:latin typeface="Calibri" panose="020F0502020204030204" pitchFamily="34" charset="0"/>
                <a:cs typeface="Times New Roman" panose="02020603050405020304" pitchFamily="18" charset="0"/>
              </a:rPr>
              <a:t>Essere originali con azioni che rivitalizzano l’autenticità della cultura tramandata nel tempo valorizzando la creatività di oggi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it-IT" sz="2500" dirty="0">
                <a:latin typeface="Calibri" panose="020F0502020204030204" pitchFamily="34" charset="0"/>
                <a:cs typeface="Times New Roman" panose="02020603050405020304" pitchFamily="18" charset="0"/>
              </a:rPr>
              <a:t>Assicurare chi acquista ed i finanziatori della validità del programma attuato, dimostrandone i risultati a breve, medio e lungo termine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it-IT" sz="2500" dirty="0">
                <a:latin typeface="Calibri" panose="020F0502020204030204" pitchFamily="34" charset="0"/>
                <a:cs typeface="Times New Roman" panose="02020603050405020304" pitchFamily="18" charset="0"/>
              </a:rPr>
              <a:t>Ridurre gli impatti ambientali, scoprendo i vantaggi della moderazione per risparmiare ed utilizzare la biodiversità come alleato (ambiente / nutrizione)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it-IT" sz="2500" dirty="0">
                <a:latin typeface="Calibri" panose="020F0502020204030204" pitchFamily="34" charset="0"/>
                <a:cs typeface="Times New Roman" panose="02020603050405020304" pitchFamily="18" charset="0"/>
              </a:rPr>
              <a:t>Rimettere le persone e i loro bisogni di sicurezza, salute e benessere equo e sostenibile al centro di ogni decisione  </a:t>
            </a:r>
          </a:p>
        </p:txBody>
      </p:sp>
    </p:spTree>
    <p:extLst>
      <p:ext uri="{BB962C8B-B14F-4D97-AF65-F5344CB8AC3E}">
        <p14:creationId xmlns:p14="http://schemas.microsoft.com/office/powerpoint/2010/main" val="472499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Immagine che contiene testo&#10;&#10;Descrizione generata automaticamente">
            <a:extLst>
              <a:ext uri="{FF2B5EF4-FFF2-40B4-BE49-F238E27FC236}">
                <a16:creationId xmlns:a16="http://schemas.microsoft.com/office/drawing/2014/main" id="{6EF90F94-55AD-4558-A9C7-85FEFC900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3609" y="5989609"/>
            <a:ext cx="868391" cy="86839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5C8D90B-7601-4F4C-99F4-EAF07BE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719" b="1"/>
          <a:stretch/>
        </p:blipFill>
        <p:spPr>
          <a:xfrm>
            <a:off x="0" y="-19500"/>
            <a:ext cx="12192000" cy="46818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FB7456C-1984-4BFE-B433-A4EA0329E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6116098"/>
            <a:ext cx="1143000" cy="741902"/>
          </a:xfrm>
          <a:prstGeom prst="rect">
            <a:avLst/>
          </a:prstGeom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EC9A19F-B9CD-4BD7-9998-1397FB65526B}"/>
              </a:ext>
            </a:extLst>
          </p:cNvPr>
          <p:cNvSpPr txBox="1">
            <a:spLocks/>
          </p:cNvSpPr>
          <p:nvPr/>
        </p:nvSpPr>
        <p:spPr>
          <a:xfrm>
            <a:off x="2990843" y="366797"/>
            <a:ext cx="9128586" cy="13095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NON RESTARE INDIETRO…</a:t>
            </a:r>
          </a:p>
          <a:p>
            <a:pPr marL="0" indent="0">
              <a:buNone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DA9B3EA0-80E7-4DD8-BF78-73F17B7A4265}"/>
              </a:ext>
            </a:extLst>
          </p:cNvPr>
          <p:cNvSpPr txBox="1">
            <a:spLocks/>
          </p:cNvSpPr>
          <p:nvPr/>
        </p:nvSpPr>
        <p:spPr>
          <a:xfrm>
            <a:off x="977446" y="954065"/>
            <a:ext cx="2546685" cy="4681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TESTIMONIANZE: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C39365FF-8E9E-4341-936E-772A281BE10F}"/>
              </a:ext>
            </a:extLst>
          </p:cNvPr>
          <p:cNvCxnSpPr>
            <a:cxnSpLocks/>
          </p:cNvCxnSpPr>
          <p:nvPr/>
        </p:nvCxnSpPr>
        <p:spPr>
          <a:xfrm flipH="1">
            <a:off x="10466363" y="1469964"/>
            <a:ext cx="1725637" cy="0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>
            <a:extLst>
              <a:ext uri="{FF2B5EF4-FFF2-40B4-BE49-F238E27FC236}">
                <a16:creationId xmlns:a16="http://schemas.microsoft.com/office/drawing/2014/main" id="{B1EE972F-57E4-47AC-AF59-69DF90979F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71" y="725532"/>
            <a:ext cx="904875" cy="744432"/>
          </a:xfrm>
          <a:prstGeom prst="rect">
            <a:avLst/>
          </a:prstGeom>
        </p:spPr>
      </p:pic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1FBCAF2B-82CB-4780-8FD7-2A4179EDC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052" y="1801083"/>
            <a:ext cx="11815948" cy="4188525"/>
          </a:xfrm>
        </p:spPr>
        <p:txBody>
          <a:bodyPr>
            <a:normAutofit fontScale="85000" lnSpcReduction="10000"/>
          </a:bodyPr>
          <a:lstStyle/>
          <a:p>
            <a:r>
              <a:rPr lang="it-IT" sz="2400" i="1" dirty="0"/>
              <a:t>‘Difficile misurare quanto risparmio si ottiene con pratiche di sostenibilità. Però, se si parte da zero e si lavora bene, nel giro di pochi anni si può arrivare a risparmiare anche la metà su tutti i consumi’ (Walter </a:t>
            </a:r>
            <a:r>
              <a:rPr lang="it-IT" sz="2400" i="1" dirty="0" err="1"/>
              <a:t>Holzer</a:t>
            </a:r>
            <a:r>
              <a:rPr lang="it-IT" sz="2400" i="1" dirty="0"/>
              <a:t> – </a:t>
            </a:r>
            <a:r>
              <a:rPr lang="it-IT" sz="2400" i="1" dirty="0" err="1"/>
              <a:t>Berghotel</a:t>
            </a:r>
            <a:r>
              <a:rPr lang="it-IT" sz="2400" i="1" dirty="0"/>
              <a:t> Sexten –Trentino Alto Adige)</a:t>
            </a:r>
          </a:p>
          <a:p>
            <a:r>
              <a:rPr lang="it-IT" sz="2400" i="1" dirty="0"/>
              <a:t>‘Applicare semplici accorgimenti o modificare impianti obsoleti è molto meno costo per una struttura ricettiva o ristorativa, piuttosto che per un’azienda manifatturiera’ (Logan Cohen, consulente in </a:t>
            </a:r>
            <a:r>
              <a:rPr lang="it-IT" sz="2400" i="1" dirty="0" err="1"/>
              <a:t>Wayaj</a:t>
            </a:r>
            <a:r>
              <a:rPr lang="it-IT" sz="2400" i="1" dirty="0"/>
              <a:t> per la sostenibilità alberghiera – New York -)</a:t>
            </a:r>
          </a:p>
          <a:p>
            <a:r>
              <a:rPr lang="it-IT" sz="2400" dirty="0"/>
              <a:t>Il monitoraggio del corretto funzionamento degli impianti e le manutenzioni conducono alla riduzione di emissioni di carbonio e ad un genuino risparmio economico sul lungo termine (Daniel </a:t>
            </a:r>
            <a:r>
              <a:rPr lang="it-IT" sz="2400" dirty="0" err="1"/>
              <a:t>Frey</a:t>
            </a:r>
            <a:r>
              <a:rPr lang="it-IT" sz="2400" dirty="0"/>
              <a:t> – Green </a:t>
            </a:r>
            <a:r>
              <a:rPr lang="it-IT" sz="2400" dirty="0" err="1"/>
              <a:t>Growth</a:t>
            </a:r>
            <a:r>
              <a:rPr lang="it-IT" sz="2400" dirty="0"/>
              <a:t>)</a:t>
            </a:r>
          </a:p>
          <a:p>
            <a:r>
              <a:rPr lang="it-IT" sz="2400" dirty="0"/>
              <a:t> ‘</a:t>
            </a:r>
            <a:r>
              <a:rPr lang="it-IT" sz="2400" i="1" dirty="0"/>
              <a:t>Mi viene sempre molto più semplice spiegare che se esistono una sensibilità e delle pratiche in altri settori è scontato che quel lavoratore, consumatore, professionista quando veste i panni del viaggiatore non si aspetti o non cerchi le stesse buone abitudini. In tal senso trovo molto utile l'enorme pubblicità che </a:t>
            </a:r>
            <a:r>
              <a:rPr lang="it-IT" sz="2400" i="1" dirty="0" err="1"/>
              <a:t>l'automotive</a:t>
            </a:r>
            <a:r>
              <a:rPr lang="it-IT" sz="2400" i="1" dirty="0"/>
              <a:t> sta facendo per risvegliare un settore in crisi prendendo la strada del green. Così facendo sta creando una nuova generazione di automobilisti che raggiungerà la meta di vacanza e chiederà una presa dove ricaricare la propria auto’ </a:t>
            </a:r>
            <a:r>
              <a:rPr lang="it-IT" sz="2400" dirty="0"/>
              <a:t>(Daniel Franchi, Delegato Regionale Giovani Albergatori </a:t>
            </a:r>
            <a:r>
              <a:rPr lang="it-IT" sz="2400" dirty="0" err="1"/>
              <a:t>Federalberghi</a:t>
            </a:r>
            <a:r>
              <a:rPr lang="it-IT" sz="2400" dirty="0"/>
              <a:t> Roma e Lazio)</a:t>
            </a:r>
          </a:p>
          <a:p>
            <a:pPr marL="0" indent="0">
              <a:buNone/>
            </a:pPr>
            <a:endParaRPr lang="it-IT" sz="24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218222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Immagine che contiene testo&#10;&#10;Descrizione generata automaticamente">
            <a:extLst>
              <a:ext uri="{FF2B5EF4-FFF2-40B4-BE49-F238E27FC236}">
                <a16:creationId xmlns:a16="http://schemas.microsoft.com/office/drawing/2014/main" id="{6EF90F94-55AD-4558-A9C7-85FEFC900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3609" y="5989609"/>
            <a:ext cx="868391" cy="86839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5C8D90B-7601-4F4C-99F4-EAF07BE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719" b="1"/>
          <a:stretch/>
        </p:blipFill>
        <p:spPr>
          <a:xfrm>
            <a:off x="0" y="-19500"/>
            <a:ext cx="12192000" cy="46818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FB7456C-1984-4BFE-B433-A4EA0329E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6116098"/>
            <a:ext cx="1143000" cy="741902"/>
          </a:xfrm>
          <a:prstGeom prst="rect">
            <a:avLst/>
          </a:prstGeom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EC9A19F-B9CD-4BD7-9998-1397FB65526B}"/>
              </a:ext>
            </a:extLst>
          </p:cNvPr>
          <p:cNvSpPr txBox="1">
            <a:spLocks/>
          </p:cNvSpPr>
          <p:nvPr/>
        </p:nvSpPr>
        <p:spPr>
          <a:xfrm>
            <a:off x="2990843" y="366797"/>
            <a:ext cx="9128586" cy="13095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 APPLICA «SIO» È CERTIFICABILE</a:t>
            </a:r>
          </a:p>
          <a:p>
            <a:pPr marL="0" indent="0">
              <a:buNone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DA9B3EA0-80E7-4DD8-BF78-73F17B7A4265}"/>
              </a:ext>
            </a:extLst>
          </p:cNvPr>
          <p:cNvSpPr txBox="1">
            <a:spLocks/>
          </p:cNvSpPr>
          <p:nvPr/>
        </p:nvSpPr>
        <p:spPr>
          <a:xfrm>
            <a:off x="977446" y="954065"/>
            <a:ext cx="2546685" cy="4681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CREDIBILITÀ: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C39365FF-8E9E-4341-936E-772A281BE10F}"/>
              </a:ext>
            </a:extLst>
          </p:cNvPr>
          <p:cNvCxnSpPr>
            <a:cxnSpLocks/>
          </p:cNvCxnSpPr>
          <p:nvPr/>
        </p:nvCxnSpPr>
        <p:spPr>
          <a:xfrm flipH="1">
            <a:off x="10466363" y="1469964"/>
            <a:ext cx="1725637" cy="0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>
            <a:extLst>
              <a:ext uri="{FF2B5EF4-FFF2-40B4-BE49-F238E27FC236}">
                <a16:creationId xmlns:a16="http://schemas.microsoft.com/office/drawing/2014/main" id="{B1EE972F-57E4-47AC-AF59-69DF90979F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71" y="725532"/>
            <a:ext cx="904875" cy="74443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9AF92F7-ADBC-452E-915B-D66D37A7E48D}"/>
              </a:ext>
            </a:extLst>
          </p:cNvPr>
          <p:cNvSpPr txBox="1"/>
          <p:nvPr/>
        </p:nvSpPr>
        <p:spPr>
          <a:xfrm>
            <a:off x="683691" y="1557352"/>
            <a:ext cx="11129680" cy="442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it-IT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Il settore ho.re.ca può contraddistinguersi usando gli strumenti dell’associazione AREGAI che ha sviluppato il modello LICET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it-IT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 con un sistema di gestione certificabile per chi: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it-IT" sz="22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Convide</a:t>
            </a:r>
            <a:r>
              <a:rPr lang="it-IT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b="1" dirty="0">
                <a:latin typeface="Calibri" panose="020F0502020204030204" pitchFamily="34" charset="0"/>
                <a:cs typeface="Times New Roman" panose="02020603050405020304" pitchFamily="18" charset="0"/>
              </a:rPr>
              <a:t>i principi della dieta mediterranea</a:t>
            </a:r>
            <a:r>
              <a:rPr lang="it-IT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 definiti dal prot. UNESCO 884 e gli </a:t>
            </a:r>
            <a:r>
              <a:rPr lang="it-IT" sz="2200" b="1" dirty="0">
                <a:latin typeface="Calibri" panose="020F0502020204030204" pitchFamily="34" charset="0"/>
                <a:cs typeface="Times New Roman" panose="02020603050405020304" pitchFamily="18" charset="0"/>
              </a:rPr>
              <a:t>obiettivi</a:t>
            </a:r>
            <a:r>
              <a:rPr lang="it-IT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SDGs</a:t>
            </a:r>
            <a:r>
              <a:rPr lang="it-IT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it-IT" sz="22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inserendoli nel proprio codice etico aziendale.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it-IT" sz="2200" b="1" dirty="0">
                <a:latin typeface="Calibri" panose="020F0502020204030204" pitchFamily="34" charset="0"/>
                <a:cs typeface="Times New Roman" panose="02020603050405020304" pitchFamily="18" charset="0"/>
              </a:rPr>
              <a:t>Misura e fa misurare ai propri clienti e altre parti interessate il valore della «SIO»</a:t>
            </a:r>
            <a:r>
              <a:rPr lang="it-IT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 per se stessi ed il territorio, grazie ad un innovativo sistema di valutazione partecipata basato su un linguaggio comune ed un metrica che valorizza la proattività.</a:t>
            </a:r>
          </a:p>
          <a:p>
            <a:pPr marL="34290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it-IT" sz="2200" b="1" dirty="0">
                <a:latin typeface="Calibri" panose="020F0502020204030204" pitchFamily="34" charset="0"/>
                <a:cs typeface="Times New Roman" panose="02020603050405020304" pitchFamily="18" charset="0"/>
              </a:rPr>
              <a:t>Comunica in modo chiaro e trasparente i risultati raggiunti </a:t>
            </a:r>
            <a:r>
              <a:rPr lang="it-IT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permettendone un confronto con altri strumenti, come le certificazioni ISO*, gli indicatori territoriali (es. il BES  - </a:t>
            </a:r>
            <a:r>
              <a:rPr lang="it-IT" sz="2200" dirty="0"/>
              <a:t>Benessere Equo-sostenibile**), i CAM (criteri ambientali minimi, utilizzati negli appalti pubblici).</a:t>
            </a:r>
            <a:endParaRPr lang="it-IT" sz="22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it-IT" sz="2200" b="1" dirty="0">
                <a:latin typeface="Calibri" panose="020F0502020204030204" pitchFamily="34" charset="0"/>
                <a:cs typeface="Times New Roman" panose="02020603050405020304" pitchFamily="18" charset="0"/>
              </a:rPr>
              <a:t>Cresce</a:t>
            </a:r>
            <a:r>
              <a:rPr lang="it-IT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b="1" dirty="0">
                <a:latin typeface="Calibri" panose="020F0502020204030204" pitchFamily="34" charset="0"/>
                <a:cs typeface="Times New Roman" panose="02020603050405020304" pitchFamily="18" charset="0"/>
              </a:rPr>
              <a:t>con una programmazione a lungo termine </a:t>
            </a:r>
            <a:r>
              <a:rPr lang="it-IT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aumentando le competenze ed i successi per valorizzare nel tempo lo stile di vita mediterraneo.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C8EF659-3F89-468D-B3A6-E9B71F04695F}"/>
              </a:ext>
            </a:extLst>
          </p:cNvPr>
          <p:cNvSpPr txBox="1"/>
          <p:nvPr/>
        </p:nvSpPr>
        <p:spPr>
          <a:xfrm>
            <a:off x="1772530" y="6334780"/>
            <a:ext cx="94162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* Il </a:t>
            </a:r>
            <a:r>
              <a:rPr lang="it-IT" sz="1400" b="1" dirty="0"/>
              <a:t>BES</a:t>
            </a:r>
            <a:r>
              <a:rPr lang="it-IT" sz="1400" dirty="0"/>
              <a:t> pone l’Italia tra i primi paesi a misurare la qualità della vita, è misurato da </a:t>
            </a:r>
            <a:r>
              <a:rPr lang="it-IT" sz="1400" b="1" dirty="0"/>
              <a:t>ISTAT</a:t>
            </a:r>
            <a:r>
              <a:rPr lang="it-IT" sz="1400" dirty="0"/>
              <a:t> ed è stato inserito nella legge di bilancio per valutare i risultati delle politiche pubbliche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EBC613B-CEA8-4824-8D5D-D32AF81E182F}"/>
              </a:ext>
            </a:extLst>
          </p:cNvPr>
          <p:cNvSpPr txBox="1"/>
          <p:nvPr/>
        </p:nvSpPr>
        <p:spPr>
          <a:xfrm>
            <a:off x="1772530" y="6031529"/>
            <a:ext cx="94162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* La correlazione con gli schemi ISO aiuta l’azienda ad implementare sistemi certificabili (es. Eventi sostenibili ISO 20121)</a:t>
            </a:r>
          </a:p>
          <a:p>
            <a:r>
              <a:rPr lang="it-IT" sz="1400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614173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Immagine che contiene testo&#10;&#10;Descrizione generata automaticamente">
            <a:extLst>
              <a:ext uri="{FF2B5EF4-FFF2-40B4-BE49-F238E27FC236}">
                <a16:creationId xmlns:a16="http://schemas.microsoft.com/office/drawing/2014/main" id="{6EF90F94-55AD-4558-A9C7-85FEFC900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3609" y="5989609"/>
            <a:ext cx="868391" cy="86839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5C8D90B-7601-4F4C-99F4-EAF07BE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719" b="1"/>
          <a:stretch/>
        </p:blipFill>
        <p:spPr>
          <a:xfrm>
            <a:off x="0" y="-19500"/>
            <a:ext cx="12192000" cy="46818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FB7456C-1984-4BFE-B433-A4EA0329E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6116098"/>
            <a:ext cx="1143000" cy="741902"/>
          </a:xfrm>
          <a:prstGeom prst="rect">
            <a:avLst/>
          </a:prstGeom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EC9A19F-B9CD-4BD7-9998-1397FB65526B}"/>
              </a:ext>
            </a:extLst>
          </p:cNvPr>
          <p:cNvSpPr txBox="1">
            <a:spLocks/>
          </p:cNvSpPr>
          <p:nvPr/>
        </p:nvSpPr>
        <p:spPr>
          <a:xfrm>
            <a:off x="2990843" y="366797"/>
            <a:ext cx="7353313" cy="13095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NUOVA CONSAPEVOLEZZA POST COVID 19</a:t>
            </a:r>
          </a:p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DA9B3EA0-80E7-4DD8-BF78-73F17B7A4265}"/>
              </a:ext>
            </a:extLst>
          </p:cNvPr>
          <p:cNvSpPr txBox="1">
            <a:spLocks/>
          </p:cNvSpPr>
          <p:nvPr/>
        </p:nvSpPr>
        <p:spPr>
          <a:xfrm>
            <a:off x="977446" y="954065"/>
            <a:ext cx="2546685" cy="4681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BACKGROUND: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ma 3">
            <a:extLst>
              <a:ext uri="{FF2B5EF4-FFF2-40B4-BE49-F238E27FC236}">
                <a16:creationId xmlns:a16="http://schemas.microsoft.com/office/drawing/2014/main" id="{67C719AC-EDD8-4D1C-B5E8-487C0E059C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3273221"/>
              </p:ext>
            </p:extLst>
          </p:nvPr>
        </p:nvGraphicFramePr>
        <p:xfrm>
          <a:off x="810001" y="1953157"/>
          <a:ext cx="10571997" cy="4075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C39365FF-8E9E-4341-936E-772A281BE10F}"/>
              </a:ext>
            </a:extLst>
          </p:cNvPr>
          <p:cNvCxnSpPr>
            <a:cxnSpLocks/>
          </p:cNvCxnSpPr>
          <p:nvPr/>
        </p:nvCxnSpPr>
        <p:spPr>
          <a:xfrm flipH="1">
            <a:off x="10466363" y="1469964"/>
            <a:ext cx="1725637" cy="0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>
            <a:extLst>
              <a:ext uri="{FF2B5EF4-FFF2-40B4-BE49-F238E27FC236}">
                <a16:creationId xmlns:a16="http://schemas.microsoft.com/office/drawing/2014/main" id="{B1EE972F-57E4-47AC-AF59-69DF90979F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571" y="725532"/>
            <a:ext cx="904875" cy="74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56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Immagine che contiene testo&#10;&#10;Descrizione generata automaticamente">
            <a:extLst>
              <a:ext uri="{FF2B5EF4-FFF2-40B4-BE49-F238E27FC236}">
                <a16:creationId xmlns:a16="http://schemas.microsoft.com/office/drawing/2014/main" id="{6EF90F94-55AD-4558-A9C7-85FEFC900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3609" y="5989609"/>
            <a:ext cx="868391" cy="86839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5C8D90B-7601-4F4C-99F4-EAF07BE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719" b="1"/>
          <a:stretch/>
        </p:blipFill>
        <p:spPr>
          <a:xfrm>
            <a:off x="0" y="-19500"/>
            <a:ext cx="12192000" cy="46818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FB7456C-1984-4BFE-B433-A4EA0329E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6116098"/>
            <a:ext cx="1143000" cy="741902"/>
          </a:xfrm>
          <a:prstGeom prst="rect">
            <a:avLst/>
          </a:prstGeom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EC9A19F-B9CD-4BD7-9998-1397FB65526B}"/>
              </a:ext>
            </a:extLst>
          </p:cNvPr>
          <p:cNvSpPr txBox="1">
            <a:spLocks/>
          </p:cNvSpPr>
          <p:nvPr/>
        </p:nvSpPr>
        <p:spPr>
          <a:xfrm>
            <a:off x="2560320" y="75411"/>
            <a:ext cx="9559109" cy="13095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STEP PER ELABORARE IL PROGRAMMA PER LA TUA «SIO»</a:t>
            </a:r>
          </a:p>
          <a:p>
            <a:pPr marL="0" indent="0">
              <a:buNone/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DA9B3EA0-80E7-4DD8-BF78-73F17B7A4265}"/>
              </a:ext>
            </a:extLst>
          </p:cNvPr>
          <p:cNvSpPr txBox="1">
            <a:spLocks/>
          </p:cNvSpPr>
          <p:nvPr/>
        </p:nvSpPr>
        <p:spPr>
          <a:xfrm>
            <a:off x="977446" y="588303"/>
            <a:ext cx="2546685" cy="4681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PERCORSO: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C39365FF-8E9E-4341-936E-772A281BE10F}"/>
              </a:ext>
            </a:extLst>
          </p:cNvPr>
          <p:cNvCxnSpPr>
            <a:cxnSpLocks/>
          </p:cNvCxnSpPr>
          <p:nvPr/>
        </p:nvCxnSpPr>
        <p:spPr>
          <a:xfrm flipH="1">
            <a:off x="8836907" y="1056491"/>
            <a:ext cx="3282522" cy="0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>
            <a:extLst>
              <a:ext uri="{FF2B5EF4-FFF2-40B4-BE49-F238E27FC236}">
                <a16:creationId xmlns:a16="http://schemas.microsoft.com/office/drawing/2014/main" id="{B1EE972F-57E4-47AC-AF59-69DF90979F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71" y="430110"/>
            <a:ext cx="904875" cy="744432"/>
          </a:xfrm>
          <a:prstGeom prst="rect">
            <a:avLst/>
          </a:prstGeom>
        </p:spPr>
      </p:pic>
      <p:graphicFrame>
        <p:nvGraphicFramePr>
          <p:cNvPr id="27" name="Diagramma 26">
            <a:extLst>
              <a:ext uri="{FF2B5EF4-FFF2-40B4-BE49-F238E27FC236}">
                <a16:creationId xmlns:a16="http://schemas.microsoft.com/office/drawing/2014/main" id="{8F5F5CC7-B554-4275-B9B8-DDD62DB8F9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7013338"/>
              </p:ext>
            </p:extLst>
          </p:nvPr>
        </p:nvGraphicFramePr>
        <p:xfrm>
          <a:off x="0" y="1920081"/>
          <a:ext cx="11803117" cy="500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9724CC2E-2E5B-45C3-B447-44C5A49CF842}"/>
              </a:ext>
            </a:extLst>
          </p:cNvPr>
          <p:cNvSpPr txBox="1"/>
          <p:nvPr/>
        </p:nvSpPr>
        <p:spPr>
          <a:xfrm>
            <a:off x="388883" y="3506911"/>
            <a:ext cx="2669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1. CONSAPEVOLEZZA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C51EA18D-B2AB-4992-96EB-9B94C2479416}"/>
              </a:ext>
            </a:extLst>
          </p:cNvPr>
          <p:cNvSpPr txBox="1"/>
          <p:nvPr/>
        </p:nvSpPr>
        <p:spPr>
          <a:xfrm>
            <a:off x="4186749" y="2511314"/>
            <a:ext cx="3084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2.PROGRAMMAZIONE</a:t>
            </a:r>
          </a:p>
        </p:txBody>
      </p:sp>
      <p:sp>
        <p:nvSpPr>
          <p:cNvPr id="33" name="Freccia giù 7">
            <a:extLst>
              <a:ext uri="{FF2B5EF4-FFF2-40B4-BE49-F238E27FC236}">
                <a16:creationId xmlns:a16="http://schemas.microsoft.com/office/drawing/2014/main" id="{A2993C4B-A433-4201-A046-748B01189515}"/>
              </a:ext>
            </a:extLst>
          </p:cNvPr>
          <p:cNvSpPr/>
          <p:nvPr/>
        </p:nvSpPr>
        <p:spPr>
          <a:xfrm>
            <a:off x="7680769" y="2645403"/>
            <a:ext cx="283779" cy="22925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482EAD2E-83F4-4E06-BFE1-4463DB969CB4}"/>
              </a:ext>
            </a:extLst>
          </p:cNvPr>
          <p:cNvSpPr txBox="1"/>
          <p:nvPr/>
        </p:nvSpPr>
        <p:spPr>
          <a:xfrm>
            <a:off x="7683003" y="5016912"/>
            <a:ext cx="1067754" cy="646331"/>
          </a:xfrm>
          <a:prstGeom prst="rect">
            <a:avLst/>
          </a:prstGeom>
          <a:noFill/>
          <a:ln w="38100" cmpd="sng">
            <a:solidFill>
              <a:schemeClr val="accent1">
                <a:hueOff val="0"/>
                <a:satOff val="0"/>
                <a:lumOff val="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  </a:t>
            </a:r>
            <a:r>
              <a:rPr lang="it-IT" b="1" dirty="0"/>
              <a:t>SMART LABEL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65CE01B6-0F7C-4792-BEFF-DB8B7207A61C}"/>
              </a:ext>
            </a:extLst>
          </p:cNvPr>
          <p:cNvSpPr txBox="1"/>
          <p:nvPr/>
        </p:nvSpPr>
        <p:spPr>
          <a:xfrm>
            <a:off x="7964548" y="1550749"/>
            <a:ext cx="3489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3.GESTIONE</a:t>
            </a:r>
          </a:p>
        </p:txBody>
      </p:sp>
      <p:sp>
        <p:nvSpPr>
          <p:cNvPr id="39" name="Freccia giù 11">
            <a:extLst>
              <a:ext uri="{FF2B5EF4-FFF2-40B4-BE49-F238E27FC236}">
                <a16:creationId xmlns:a16="http://schemas.microsoft.com/office/drawing/2014/main" id="{8002FFE4-080A-4593-8AB6-ABCC15167F89}"/>
              </a:ext>
            </a:extLst>
          </p:cNvPr>
          <p:cNvSpPr/>
          <p:nvPr/>
        </p:nvSpPr>
        <p:spPr>
          <a:xfrm>
            <a:off x="11240108" y="2645403"/>
            <a:ext cx="283779" cy="18728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761E1592-E3CC-47B5-93C7-242E5D1EC476}"/>
              </a:ext>
            </a:extLst>
          </p:cNvPr>
          <p:cNvSpPr txBox="1"/>
          <p:nvPr/>
        </p:nvSpPr>
        <p:spPr>
          <a:xfrm>
            <a:off x="10536702" y="4707045"/>
            <a:ext cx="1434904" cy="923330"/>
          </a:xfrm>
          <a:prstGeom prst="rect">
            <a:avLst/>
          </a:prstGeom>
          <a:noFill/>
          <a:ln w="38100" cmpd="sng">
            <a:solidFill>
              <a:schemeClr val="accent1">
                <a:hueOff val="0"/>
                <a:satOff val="0"/>
                <a:lumOff val="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 </a:t>
            </a:r>
            <a:r>
              <a:rPr lang="it-IT" b="1" dirty="0"/>
              <a:t>MARCHIO COLLETTIVO</a:t>
            </a:r>
          </a:p>
          <a:p>
            <a:pPr algn="ctr"/>
            <a:r>
              <a:rPr lang="it-IT" b="1" dirty="0"/>
              <a:t>LICET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endParaRPr lang="it-IT" b="1" dirty="0"/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4542F7F6-F60F-4AF1-9AFB-A7BD6D4D08AF}"/>
              </a:ext>
            </a:extLst>
          </p:cNvPr>
          <p:cNvSpPr txBox="1"/>
          <p:nvPr/>
        </p:nvSpPr>
        <p:spPr>
          <a:xfrm>
            <a:off x="947925" y="940695"/>
            <a:ext cx="715333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dirty="0" err="1">
                <a:latin typeface="Calibri" panose="020F0502020204030204" pitchFamily="34" charset="0"/>
                <a:cs typeface="Times New Roman" panose="02020603050405020304" pitchFamily="18" charset="0"/>
              </a:rPr>
              <a:t>MediterraneaConsulab</a:t>
            </a:r>
            <a:r>
              <a:rPr lang="it-IT" dirty="0">
                <a:latin typeface="Calibri" panose="020F0502020204030204" pitchFamily="34" charset="0"/>
                <a:cs typeface="Times New Roman" panose="02020603050405020304" pitchFamily="18" charset="0"/>
              </a:rPr>
              <a:t> aiuta </a:t>
            </a:r>
            <a:r>
              <a:rPr lang="it-IT" dirty="0"/>
              <a:t>le</a:t>
            </a:r>
            <a:r>
              <a:rPr lang="it-IT" dirty="0">
                <a:latin typeface="Calibri" panose="020F0502020204030204" pitchFamily="34" charset="0"/>
                <a:cs typeface="Times New Roman" panose="02020603050405020304" pitchFamily="18" charset="0"/>
              </a:rPr>
              <a:t> aziende del settore HO.RE.CA ad elaborare il proprio programma di </a:t>
            </a:r>
            <a:r>
              <a:rPr lang="it-IT" b="1" dirty="0">
                <a:solidFill>
                  <a:schemeClr val="tx1"/>
                </a:solidFill>
              </a:rPr>
              <a:t>Sostenibilità identitaria per l’Ospitalità secondo la  Dieta Mediterranea </a:t>
            </a:r>
            <a:r>
              <a:rPr lang="it-IT" dirty="0"/>
              <a:t>in modo che ad ognuno dei 3 step sia raggiunto un risultato tangibile e verificabile dall’associazione AREGAI che rilascia la SMART LABEL ed il marchio LICET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®.</a:t>
            </a:r>
            <a:endParaRPr lang="it-IT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4552DED-D060-4F6E-820C-91683D5F1483}"/>
              </a:ext>
            </a:extLst>
          </p:cNvPr>
          <p:cNvSpPr txBox="1"/>
          <p:nvPr/>
        </p:nvSpPr>
        <p:spPr>
          <a:xfrm>
            <a:off x="3524131" y="5914249"/>
            <a:ext cx="77159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dirty="0"/>
              <a:t>Se l’azienda lo desidera, il sistema di gestione messo in atto per l’applicazione del programma di sostenibilità identitaria può chiedere l’intervento di un ente di certificazione indipendente, grazie alla correlazione LICET-ISO.</a:t>
            </a:r>
          </a:p>
        </p:txBody>
      </p:sp>
    </p:spTree>
    <p:extLst>
      <p:ext uri="{BB962C8B-B14F-4D97-AF65-F5344CB8AC3E}">
        <p14:creationId xmlns:p14="http://schemas.microsoft.com/office/powerpoint/2010/main" val="2168569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Immagine che contiene testo&#10;&#10;Descrizione generata automaticamente">
            <a:extLst>
              <a:ext uri="{FF2B5EF4-FFF2-40B4-BE49-F238E27FC236}">
                <a16:creationId xmlns:a16="http://schemas.microsoft.com/office/drawing/2014/main" id="{6EF90F94-55AD-4558-A9C7-85FEFC900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6587" y="5952587"/>
            <a:ext cx="905413" cy="9054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5C8D90B-7601-4F4C-99F4-EAF07BE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719" b="1"/>
          <a:stretch/>
        </p:blipFill>
        <p:spPr>
          <a:xfrm>
            <a:off x="0" y="-19500"/>
            <a:ext cx="12192000" cy="46818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FB7456C-1984-4BFE-B433-A4EA0329E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6389809"/>
            <a:ext cx="721308" cy="468189"/>
          </a:xfrm>
          <a:prstGeom prst="rect">
            <a:avLst/>
          </a:prstGeom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EC9A19F-B9CD-4BD7-9998-1397FB65526B}"/>
              </a:ext>
            </a:extLst>
          </p:cNvPr>
          <p:cNvSpPr txBox="1">
            <a:spLocks/>
          </p:cNvSpPr>
          <p:nvPr/>
        </p:nvSpPr>
        <p:spPr>
          <a:xfrm>
            <a:off x="3074207" y="86927"/>
            <a:ext cx="9128586" cy="13095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SISTEMA DI VALUTAZIONE PARTECIPATO MODULARE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DA9B3EA0-80E7-4DD8-BF78-73F17B7A4265}"/>
              </a:ext>
            </a:extLst>
          </p:cNvPr>
          <p:cNvSpPr txBox="1">
            <a:spLocks/>
          </p:cNvSpPr>
          <p:nvPr/>
        </p:nvSpPr>
        <p:spPr>
          <a:xfrm>
            <a:off x="1060810" y="674195"/>
            <a:ext cx="2546685" cy="4681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VALUTAZIONE: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C39365FF-8E9E-4341-936E-772A281BE10F}"/>
              </a:ext>
            </a:extLst>
          </p:cNvPr>
          <p:cNvCxnSpPr>
            <a:cxnSpLocks/>
          </p:cNvCxnSpPr>
          <p:nvPr/>
        </p:nvCxnSpPr>
        <p:spPr>
          <a:xfrm flipH="1">
            <a:off x="10423768" y="1142383"/>
            <a:ext cx="1725637" cy="0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>
            <a:extLst>
              <a:ext uri="{FF2B5EF4-FFF2-40B4-BE49-F238E27FC236}">
                <a16:creationId xmlns:a16="http://schemas.microsoft.com/office/drawing/2014/main" id="{B1EE972F-57E4-47AC-AF59-69DF90979F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60" y="511849"/>
            <a:ext cx="904875" cy="74443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9AF92F7-ADBC-452E-915B-D66D37A7E48D}"/>
              </a:ext>
            </a:extLst>
          </p:cNvPr>
          <p:cNvSpPr txBox="1"/>
          <p:nvPr/>
        </p:nvSpPr>
        <p:spPr>
          <a:xfrm>
            <a:off x="2773154" y="1469964"/>
            <a:ext cx="5663444" cy="6140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it-IT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Il sistema di VALUTAZIONE PARTECIPATA è stato modulato per non pesare sulle tasche dei partecipanti:</a:t>
            </a:r>
          </a:p>
          <a:p>
            <a:pPr lvl="0">
              <a:lnSpc>
                <a:spcPct val="107000"/>
              </a:lnSpc>
            </a:pPr>
            <a:endParaRPr lang="it-IT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gratuito, basta essere associati ad AREGAI come soci sostenitori e impegnati a diffondere la propria sostenibilità identitaria per l’ospitalità </a:t>
            </a:r>
          </a:p>
          <a:p>
            <a:pPr marL="365125" lvl="2">
              <a:lnSpc>
                <a:spcPct val="107000"/>
              </a:lnSpc>
            </a:pPr>
            <a:r>
              <a:rPr lang="it-IT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AUTOVALUTAZIONE PERSONALE </a:t>
            </a:r>
            <a:r>
              <a:rPr lang="it-IT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it-IT" sz="1600" dirty="0">
                <a:solidFill>
                  <a:schemeClr val="bg1"/>
                </a:solidFill>
              </a:rPr>
              <a:t>(</a:t>
            </a:r>
            <a:r>
              <a:rPr lang="it-IT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l’albergatore si </a:t>
            </a:r>
            <a:r>
              <a:rPr lang="it-IT" sz="16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autovaluta</a:t>
            </a:r>
            <a:r>
              <a:rPr lang="it-IT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 con un questionario formato da 38 domande.</a:t>
            </a:r>
          </a:p>
          <a:p>
            <a:pPr marL="365125" lvl="2">
              <a:lnSpc>
                <a:spcPct val="107000"/>
              </a:lnSpc>
            </a:pPr>
            <a:endParaRPr lang="it-IT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quote definite per i soci iscritti alla </a:t>
            </a:r>
            <a:r>
              <a:rPr lang="it-IT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SEZIONE SMART LABEL </a:t>
            </a:r>
          </a:p>
          <a:p>
            <a:pPr marL="365125" lvl="2">
              <a:lnSpc>
                <a:spcPct val="107000"/>
              </a:lnSpc>
            </a:pPr>
            <a:r>
              <a:rPr lang="it-IT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VALUTAZIONE TECNICA   </a:t>
            </a:r>
            <a:r>
              <a:rPr lang="it-IT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- con auditor qualificati dall’associazione AREGAI e </a:t>
            </a:r>
            <a:r>
              <a:rPr lang="it-IT" sz="16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Mediterraneaconsulab</a:t>
            </a:r>
            <a:r>
              <a:rPr lang="it-IT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 per la validazione della valutazione personale e la definizione dei punti di forza e miglioramento</a:t>
            </a:r>
          </a:p>
          <a:p>
            <a:pPr marL="365125" lvl="2">
              <a:lnSpc>
                <a:spcPct val="107000"/>
              </a:lnSpc>
            </a:pPr>
            <a:endParaRPr lang="it-IT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quote definite per i soci iscritti alla </a:t>
            </a:r>
            <a:r>
              <a:rPr lang="it-IT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SEZIONE MARCHIO LICET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endParaRPr lang="it-IT" sz="16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65125" lvl="2">
              <a:lnSpc>
                <a:spcPct val="107000"/>
              </a:lnSpc>
              <a:tabLst>
                <a:tab pos="365125" algn="l"/>
              </a:tabLst>
            </a:pPr>
            <a:r>
              <a:rPr lang="it-IT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VALUTAZIONE DEL VALORE PERCEPITO  </a:t>
            </a:r>
            <a:r>
              <a:rPr lang="it-IT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- con uno speciale sistema di ascolto dei feedback viene valutato il valore percepito e ricavato informazioni per il miglioramento )</a:t>
            </a:r>
          </a:p>
          <a:p>
            <a:pPr lvl="2">
              <a:lnSpc>
                <a:spcPct val="107000"/>
              </a:lnSpc>
            </a:pPr>
            <a:endParaRPr lang="it-IT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</a:pPr>
            <a:endParaRPr lang="it-IT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it-IT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it-IT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3244E1E-E3EA-4230-969C-A4E80F050B2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74" y="2431388"/>
            <a:ext cx="1653913" cy="1053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magine 16" descr="Immagine che contiene testo, segnale, disegnando&#10;&#10;Descrizione generata automaticamente">
            <a:extLst>
              <a:ext uri="{FF2B5EF4-FFF2-40B4-BE49-F238E27FC236}">
                <a16:creationId xmlns:a16="http://schemas.microsoft.com/office/drawing/2014/main" id="{AFB5C949-A25F-4AA3-A214-ABB51D986163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4178"/>
            <a:ext cx="2353387" cy="8860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A99F7545-632F-4474-BC63-A7FB967BD56E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45" y="1396443"/>
            <a:ext cx="2334924" cy="265828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Parentesi graffa aperta 27">
            <a:extLst>
              <a:ext uri="{FF2B5EF4-FFF2-40B4-BE49-F238E27FC236}">
                <a16:creationId xmlns:a16="http://schemas.microsoft.com/office/drawing/2014/main" id="{D5D1230C-F56C-4F66-8E8C-2F5F1AA3F4EC}"/>
              </a:ext>
            </a:extLst>
          </p:cNvPr>
          <p:cNvSpPr/>
          <p:nvPr/>
        </p:nvSpPr>
        <p:spPr>
          <a:xfrm>
            <a:off x="2552353" y="2362518"/>
            <a:ext cx="240239" cy="1191639"/>
          </a:xfrm>
          <a:prstGeom prst="leftBrace">
            <a:avLst>
              <a:gd name="adj1" fmla="val 8333"/>
              <a:gd name="adj2" fmla="val 5307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Parentesi graffa aperta 29">
            <a:extLst>
              <a:ext uri="{FF2B5EF4-FFF2-40B4-BE49-F238E27FC236}">
                <a16:creationId xmlns:a16="http://schemas.microsoft.com/office/drawing/2014/main" id="{38489FE6-836E-49DA-9F7E-7B81F5790F1F}"/>
              </a:ext>
            </a:extLst>
          </p:cNvPr>
          <p:cNvSpPr/>
          <p:nvPr/>
        </p:nvSpPr>
        <p:spPr>
          <a:xfrm>
            <a:off x="2544406" y="5388036"/>
            <a:ext cx="240239" cy="1191639"/>
          </a:xfrm>
          <a:prstGeom prst="leftBrace">
            <a:avLst>
              <a:gd name="adj1" fmla="val 8333"/>
              <a:gd name="adj2" fmla="val 5307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Parentesi graffa aperta 31">
            <a:extLst>
              <a:ext uri="{FF2B5EF4-FFF2-40B4-BE49-F238E27FC236}">
                <a16:creationId xmlns:a16="http://schemas.microsoft.com/office/drawing/2014/main" id="{9C27B687-9072-4AB3-996E-DD8A5393090F}"/>
              </a:ext>
            </a:extLst>
          </p:cNvPr>
          <p:cNvSpPr/>
          <p:nvPr/>
        </p:nvSpPr>
        <p:spPr>
          <a:xfrm rot="10800000">
            <a:off x="8164976" y="3826463"/>
            <a:ext cx="380250" cy="1309517"/>
          </a:xfrm>
          <a:prstGeom prst="leftBrace">
            <a:avLst>
              <a:gd name="adj1" fmla="val 8333"/>
              <a:gd name="adj2" fmla="val 5307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id="{05774146-3F0F-407F-AAFF-0B45DC7A29BE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45" y="4216775"/>
            <a:ext cx="2334924" cy="265828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312CE4E1-321B-4984-A2AB-4C0C08A6C30E}"/>
              </a:ext>
            </a:extLst>
          </p:cNvPr>
          <p:cNvSpPr txBox="1"/>
          <p:nvPr/>
        </p:nvSpPr>
        <p:spPr>
          <a:xfrm>
            <a:off x="481819" y="1970175"/>
            <a:ext cx="2252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ISTOGRAMMA LICET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endParaRPr lang="it-IT" b="1" dirty="0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29A1E425-0375-4B9B-8A91-6133812E8D46}"/>
              </a:ext>
            </a:extLst>
          </p:cNvPr>
          <p:cNvSpPr txBox="1"/>
          <p:nvPr/>
        </p:nvSpPr>
        <p:spPr>
          <a:xfrm>
            <a:off x="269265" y="4910948"/>
            <a:ext cx="1814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MARCHIO LICET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endParaRPr lang="it-IT" b="1" dirty="0"/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EE54CD2A-BF87-432D-A888-528E565A435C}"/>
              </a:ext>
            </a:extLst>
          </p:cNvPr>
          <p:cNvSpPr txBox="1"/>
          <p:nvPr/>
        </p:nvSpPr>
        <p:spPr>
          <a:xfrm>
            <a:off x="11148692" y="3801632"/>
            <a:ext cx="905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SMARTLABEL</a:t>
            </a:r>
          </a:p>
          <a:p>
            <a:r>
              <a:rPr lang="it-IT" b="1" dirty="0"/>
              <a:t>LICET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920781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Immagine che contiene testo&#10;&#10;Descrizione generata automaticamente">
            <a:extLst>
              <a:ext uri="{FF2B5EF4-FFF2-40B4-BE49-F238E27FC236}">
                <a16:creationId xmlns:a16="http://schemas.microsoft.com/office/drawing/2014/main" id="{6EF90F94-55AD-4558-A9C7-85FEFC900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924" y="2763640"/>
            <a:ext cx="2916376" cy="291637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5C8D90B-7601-4F4C-99F4-EAF07BE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719" b="1"/>
          <a:stretch/>
        </p:blipFill>
        <p:spPr>
          <a:xfrm>
            <a:off x="0" y="-19500"/>
            <a:ext cx="12192000" cy="46818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FB7456C-1984-4BFE-B433-A4EA0329E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6116098"/>
            <a:ext cx="1143000" cy="741902"/>
          </a:xfrm>
          <a:prstGeom prst="rect">
            <a:avLst/>
          </a:prstGeom>
        </p:spPr>
      </p:pic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DA9B3EA0-80E7-4DD8-BF78-73F17B7A4265}"/>
              </a:ext>
            </a:extLst>
          </p:cNvPr>
          <p:cNvSpPr txBox="1">
            <a:spLocks/>
          </p:cNvSpPr>
          <p:nvPr/>
        </p:nvSpPr>
        <p:spPr>
          <a:xfrm>
            <a:off x="977446" y="813641"/>
            <a:ext cx="2546685" cy="4681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CONTATTI: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C39365FF-8E9E-4341-936E-772A281BE10F}"/>
              </a:ext>
            </a:extLst>
          </p:cNvPr>
          <p:cNvCxnSpPr>
            <a:cxnSpLocks/>
          </p:cNvCxnSpPr>
          <p:nvPr/>
        </p:nvCxnSpPr>
        <p:spPr>
          <a:xfrm flipH="1" flipV="1">
            <a:off x="10497076" y="1256881"/>
            <a:ext cx="1653066" cy="8756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>
            <a:extLst>
              <a:ext uri="{FF2B5EF4-FFF2-40B4-BE49-F238E27FC236}">
                <a16:creationId xmlns:a16="http://schemas.microsoft.com/office/drawing/2014/main" id="{B1EE972F-57E4-47AC-AF59-69DF90979F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6739"/>
            <a:ext cx="904875" cy="744432"/>
          </a:xfrm>
          <a:prstGeom prst="rect">
            <a:avLst/>
          </a:prstGeom>
        </p:spPr>
      </p:pic>
      <p:sp>
        <p:nvSpPr>
          <p:cNvPr id="19" name="Segnaposto contenuto 2">
            <a:extLst>
              <a:ext uri="{FF2B5EF4-FFF2-40B4-BE49-F238E27FC236}">
                <a16:creationId xmlns:a16="http://schemas.microsoft.com/office/drawing/2014/main" id="{71DAE8E9-A4AB-4D9E-97C2-25E3A5668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465" y="766207"/>
            <a:ext cx="10554574" cy="3636511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MEDITERRANEA CONSULAB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AFC52E7-D03C-439E-AFA3-792B35CF9655}"/>
              </a:ext>
            </a:extLst>
          </p:cNvPr>
          <p:cNvSpPr txBox="1"/>
          <p:nvPr/>
        </p:nvSpPr>
        <p:spPr>
          <a:xfrm>
            <a:off x="752871" y="3444961"/>
            <a:ext cx="9369083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3200" dirty="0"/>
          </a:p>
          <a:p>
            <a:pPr marL="0" indent="0">
              <a:buNone/>
            </a:pPr>
            <a:endParaRPr lang="it-IT" sz="3200" dirty="0">
              <a:latin typeface="Arial" panose="020B0604020202020204" pitchFamily="34" charset="0"/>
              <a:cs typeface="Arial" panose="020B0604020202020204" pitchFamily="34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www.mediterraneaconsulab.com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info@mediterraneaconsulab.com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2800" dirty="0"/>
              <a:t>Tel. 339 3591579 – Giovanna Ceccherini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A7F916F-CB5E-455A-B3E3-DBEF4C9C65FB}"/>
              </a:ext>
            </a:extLst>
          </p:cNvPr>
          <p:cNvSpPr txBox="1"/>
          <p:nvPr/>
        </p:nvSpPr>
        <p:spPr>
          <a:xfrm>
            <a:off x="752871" y="1968926"/>
            <a:ext cx="11129680" cy="1163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it-IT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La società di consulenza e formazione è socio marchio LICET dell’associazione AREGAI, trovi la SMART LABEL ed il programma di sostenibilità identitaria per la l’assistenza all’ospitalità sostenibile qui: </a:t>
            </a:r>
            <a:r>
              <a:rPr lang="it-IT" sz="2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xxxxx</a:t>
            </a:r>
            <a:endParaRPr lang="it-IT" sz="2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 descr="Immagine che contiene disegnando, cibo, segnale&#10;&#10;Descrizione generata automaticamente">
            <a:extLst>
              <a:ext uri="{FF2B5EF4-FFF2-40B4-BE49-F238E27FC236}">
                <a16:creationId xmlns:a16="http://schemas.microsoft.com/office/drawing/2014/main" id="{F4413A92-E4AE-46E0-AE6E-5AE40EA2BC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871" y="3190574"/>
            <a:ext cx="1060597" cy="107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34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C25EFA-B785-499C-A561-1E06F783D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Solo se chiedono approfondimenti su validità internazionale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A508D0-289D-4AA9-9760-26F48EA9C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0682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C91AACF1-4B4C-4450-99A6-74EBDFFB39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934831"/>
              </p:ext>
            </p:extLst>
          </p:nvPr>
        </p:nvGraphicFramePr>
        <p:xfrm>
          <a:off x="105372" y="883722"/>
          <a:ext cx="12001355" cy="5974571"/>
        </p:xfrm>
        <a:graphic>
          <a:graphicData uri="http://schemas.openxmlformats.org/drawingml/2006/table">
            <a:tbl>
              <a:tblPr/>
              <a:tblGrid>
                <a:gridCol w="953407">
                  <a:extLst>
                    <a:ext uri="{9D8B030D-6E8A-4147-A177-3AD203B41FA5}">
                      <a16:colId xmlns:a16="http://schemas.microsoft.com/office/drawing/2014/main" val="2775708109"/>
                    </a:ext>
                  </a:extLst>
                </a:gridCol>
                <a:gridCol w="4143573">
                  <a:extLst>
                    <a:ext uri="{9D8B030D-6E8A-4147-A177-3AD203B41FA5}">
                      <a16:colId xmlns:a16="http://schemas.microsoft.com/office/drawing/2014/main" val="3806864409"/>
                    </a:ext>
                  </a:extLst>
                </a:gridCol>
                <a:gridCol w="3358282">
                  <a:extLst>
                    <a:ext uri="{9D8B030D-6E8A-4147-A177-3AD203B41FA5}">
                      <a16:colId xmlns:a16="http://schemas.microsoft.com/office/drawing/2014/main" val="1732690205"/>
                    </a:ext>
                  </a:extLst>
                </a:gridCol>
                <a:gridCol w="3546093">
                  <a:extLst>
                    <a:ext uri="{9D8B030D-6E8A-4147-A177-3AD203B41FA5}">
                      <a16:colId xmlns:a16="http://schemas.microsoft.com/office/drawing/2014/main" val="1285935550"/>
                    </a:ext>
                  </a:extLst>
                </a:gridCol>
              </a:tblGrid>
              <a:tr h="20854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BES</a:t>
                      </a:r>
                      <a:endParaRPr lang="it-IT" sz="14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4" marR="12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LICET</a:t>
                      </a:r>
                      <a:r>
                        <a:rPr lang="it-IT" sz="1400" b="1" baseline="30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®</a:t>
                      </a:r>
                      <a:endParaRPr lang="it-IT" sz="14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4" marR="12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alibri" panose="020F0502020204030204" pitchFamily="34" charset="0"/>
                        </a:rPr>
                        <a:t>ISO 26000 - ISO 26030</a:t>
                      </a:r>
                      <a:endParaRPr lang="it-IT" sz="1400" b="1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2074" marR="12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SDGs</a:t>
                      </a:r>
                      <a:endParaRPr lang="it-IT" sz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4" marR="12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2098976"/>
                  </a:ext>
                </a:extLst>
              </a:tr>
              <a:tr h="763262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 b="1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POLITICA E ISTITUZIONI</a:t>
                      </a:r>
                    </a:p>
                  </a:txBody>
                  <a:tcPr marL="12074" marR="12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Dirigere la propria crescita verso obiettivi condivisi e medio-lungo termine (</a:t>
                      </a:r>
                      <a:r>
                        <a:rPr lang="it-IT" sz="1200" b="1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e comunicare infondendo fiducia nei propri interlocutori (</a:t>
                      </a:r>
                      <a:r>
                        <a:rPr lang="it-IT" sz="1200" b="1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C9</a:t>
                      </a: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 garantendo il rispetto dei requisiti di legge e altri (</a:t>
                      </a:r>
                      <a:r>
                        <a:rPr lang="it-IT" sz="1200" b="1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C3</a:t>
                      </a: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</a:txBody>
                  <a:tcPr marL="12074" marR="12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Integrare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la </a:t>
                      </a:r>
                      <a:r>
                        <a:rPr lang="en-US" sz="11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responsabilità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sociale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nelle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strategie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11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politiche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en-US" sz="11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piani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. Accountability and </a:t>
                      </a:r>
                      <a:r>
                        <a:rPr lang="en-US" sz="11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transparenza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. Due diligence. </a:t>
                      </a:r>
                      <a:r>
                        <a:rPr lang="en-US" sz="11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Evitare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le </a:t>
                      </a:r>
                      <a:r>
                        <a:rPr lang="en-US" sz="11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complicità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. Privacy</a:t>
                      </a:r>
                    </a:p>
                  </a:txBody>
                  <a:tcPr marL="12074" marR="12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TUTTI</a:t>
                      </a:r>
                    </a:p>
                  </a:txBody>
                  <a:tcPr marL="12074" marR="12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5343904"/>
                  </a:ext>
                </a:extLst>
              </a:tr>
              <a:tr h="568434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 b="1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SALUTE</a:t>
                      </a:r>
                    </a:p>
                  </a:txBody>
                  <a:tcPr marL="12074" marR="12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Progettare e preparare menu per proteggere la salute dei collaboratori e dei clienti (</a:t>
                      </a:r>
                      <a:r>
                        <a:rPr lang="it-IT" sz="1200" b="1" kern="120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T2, T4</a:t>
                      </a: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e li educa a fare scelte in grado di migliorare il loro stile di vita (</a:t>
                      </a:r>
                      <a:r>
                        <a:rPr lang="it-IT" sz="1200" b="1" kern="120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T7</a:t>
                      </a: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</a:txBody>
                  <a:tcPr marL="12074" marR="12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Proteggere la salute di consumatori e lavoratori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1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074" marR="12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2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4" marR="12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417679"/>
                  </a:ext>
                </a:extLst>
              </a:tr>
              <a:tr h="70343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 b="1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SICUREZZA</a:t>
                      </a:r>
                    </a:p>
                  </a:txBody>
                  <a:tcPr marL="12074" marR="12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Assicurare con il prodotto/servizio, la location, le lavorazioni, il servizio, la sicurezza delle persone (</a:t>
                      </a:r>
                      <a:r>
                        <a:rPr lang="it-IT" sz="1200" b="1" kern="120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T2, T4</a:t>
                      </a: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</a:txBody>
                  <a:tcPr marL="12074" marR="12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Situazioni di rischio e diritti umani	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Salute e </a:t>
                      </a:r>
                      <a:r>
                        <a:rPr lang="en-US" sz="11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sicurezza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sul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lavoro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(OH&amp;S)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Protezione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dei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dati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en-US" sz="11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riservatezza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marL="12074" marR="12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2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4" marR="12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8002692"/>
                  </a:ext>
                </a:extLst>
              </a:tr>
              <a:tr h="1152919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 b="1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BENESSERE ECONOMICO</a:t>
                      </a:r>
                    </a:p>
                  </a:txBody>
                  <a:tcPr marL="12074" marR="12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Fare acquisti equo-solidali (</a:t>
                      </a:r>
                      <a:r>
                        <a:rPr lang="it-IT" sz="1200" b="1" kern="120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T1</a:t>
                      </a: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e assicurare la propria sostenibilità economica: ottimizzando i costi (</a:t>
                      </a:r>
                      <a:r>
                        <a:rPr lang="it-IT" sz="1200" b="1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C5</a:t>
                      </a: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definendo il giusto rapporto qualità/prezzo (</a:t>
                      </a:r>
                      <a:r>
                        <a:rPr lang="it-IT" sz="1200" b="1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C10</a:t>
                      </a: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 stabilendo un reciproco beneficio con i fornitori (</a:t>
                      </a:r>
                      <a:r>
                        <a:rPr lang="it-IT" sz="1200" b="1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C7</a:t>
                      </a: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anche per incrementare l’economia locale (</a:t>
                      </a:r>
                      <a:r>
                        <a:rPr lang="it-IT" sz="1200" b="1" kern="1200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L4</a:t>
                      </a: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e valorizzare le filiere (</a:t>
                      </a:r>
                      <a:r>
                        <a:rPr lang="it-IT" sz="1200" b="1" kern="1200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L3</a:t>
                      </a: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12074" marR="12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Promuovere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la </a:t>
                      </a:r>
                      <a:r>
                        <a:rPr lang="en-US" sz="11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responsabilità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sociale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nella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catena del </a:t>
                      </a:r>
                      <a:r>
                        <a:rPr lang="en-US" sz="11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valore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it-IT" sz="11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Lotta alla corruzione; Concorrenza leale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1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Comunicazione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commerciale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onesta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it-IT" sz="11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Pratiche contrattuali corrette; Creazione di ricchezza e reddito	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1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074" marR="12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2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4" marR="12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8229466"/>
                  </a:ext>
                </a:extLst>
              </a:tr>
              <a:tr h="716154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LAVORO E CONCILIAZIONE TEMPI DI VITA</a:t>
                      </a:r>
                      <a:endParaRPr lang="it-IT" sz="1100" b="1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4" marR="12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Prestare attenzione al benessere dei lavoratori (</a:t>
                      </a:r>
                      <a:r>
                        <a:rPr lang="it-IT" sz="1200" b="1" kern="120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T3</a:t>
                      </a: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 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2074" marR="12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Principi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fondamentali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en-US" sz="11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diritti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sul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lavoro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it-IT" sz="11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Occupazione e rapporti di lavoro; </a:t>
                      </a:r>
                      <a:r>
                        <a:rPr lang="en-US" sz="11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Condizioni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11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lavoro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en-US" sz="11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protezione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sociale</a:t>
                      </a: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074" marR="12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2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4" marR="12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3804192"/>
                  </a:ext>
                </a:extLst>
              </a:tr>
              <a:tr h="56843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 b="1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RELAZIONI SOCIALI</a:t>
                      </a:r>
                    </a:p>
                  </a:txBody>
                  <a:tcPr marL="12074" marR="12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Creare opportunità di convivialità e socializzazione, conoscenza tra i clienti e con le realtà sociali ed economiche locali (</a:t>
                      </a:r>
                      <a:r>
                        <a:rPr lang="it-IT" sz="1200" b="1" kern="1200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L4</a:t>
                      </a: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</a:txBody>
                  <a:tcPr marL="12074" marR="12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Dialogo sociale; Coinvolgimento della comunità; Investimento sociale</a:t>
                      </a:r>
                    </a:p>
                  </a:txBody>
                  <a:tcPr marL="12074" marR="12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4" marR="12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042057"/>
                  </a:ext>
                </a:extLst>
              </a:tr>
              <a:tr h="116395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100" b="1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 b="1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BENESSERE SOGGETTIVO</a:t>
                      </a:r>
                    </a:p>
                  </a:txBody>
                  <a:tcPr marL="12074" marR="12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Valutare la soddisfazione degli avventori, dei dipendenti e dei fornitori (</a:t>
                      </a:r>
                      <a:r>
                        <a:rPr lang="it-IT" sz="1200" b="1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I6</a:t>
                      </a: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 Educare alla sostenibilità e sani stili di vita e ove possibile, rispondere alle necessità di inclusione (</a:t>
                      </a:r>
                      <a:r>
                        <a:rPr lang="it-IT" sz="1200" b="1" kern="120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T5</a:t>
                      </a: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e ai bisogni particolari (</a:t>
                      </a:r>
                      <a:r>
                        <a:rPr lang="it-IT" sz="1200" b="1" kern="120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T6</a:t>
                      </a: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</a:txBody>
                  <a:tcPr marL="12074" marR="12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Discriminazione e gruppi vulnerabili 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— </a:t>
                      </a:r>
                      <a:r>
                        <a:rPr lang="en-US" sz="11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diritti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civili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politici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, economici, </a:t>
                      </a:r>
                      <a:r>
                        <a:rPr lang="en-US" sz="11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sociali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en-US" sz="11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culturali</a:t>
                      </a:r>
                      <a:b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Customer care, </a:t>
                      </a:r>
                      <a:r>
                        <a:rPr lang="it-IT" sz="11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Risoluzione delle controversie Educazione e consapevolezza </a:t>
                      </a:r>
                      <a:r>
                        <a:rPr lang="it-IT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fontAlgn="t"/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074" marR="12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4" marR="12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4177838"/>
                  </a:ext>
                </a:extLst>
              </a:tr>
            </a:tbl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FEAA6583-011D-4497-AAA2-FB31838D9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2652" y="1248974"/>
            <a:ext cx="417982" cy="41446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802D98C-E0B2-430E-8586-4232339C2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7670" y="1273062"/>
            <a:ext cx="431982" cy="39037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FAE8EA6-89CA-4F6F-ACDC-8E17B5466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0635" y="1273062"/>
            <a:ext cx="431982" cy="39037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FF7830C-C908-4996-BDFC-F2AD522C38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171" y="1273062"/>
            <a:ext cx="431982" cy="41543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8863EBC-71E5-4461-879A-AF2ABE8131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12387" y="1273062"/>
            <a:ext cx="431982" cy="41083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93709F1-D25C-471E-8BEC-4DC3C2752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3282" y="1977235"/>
            <a:ext cx="451620" cy="37860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1223F37-83E4-4913-8367-780C9C9328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6178" y="1966540"/>
            <a:ext cx="363016" cy="38653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75A3BC0-938F-4257-A6D7-34D307C64A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22924" y="1966539"/>
            <a:ext cx="407400" cy="38930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0E1FF2C6-0C2C-4F10-84F0-09BDC4AE63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66028" y="1961120"/>
            <a:ext cx="363016" cy="38654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3454A9F-6571-4110-AAAA-E617552F4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9575" y="2606222"/>
            <a:ext cx="451619" cy="425689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EDA22FF0-9D5F-4CB0-9138-25A9C6E3CD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17132" y="2611341"/>
            <a:ext cx="451619" cy="43315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BA26760B-5FE1-4F0D-9810-B220CC59BF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7751" y="2608981"/>
            <a:ext cx="429944" cy="431324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22A19042-74F3-4CCE-BA34-B3F9BABA47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55081" y="2593235"/>
            <a:ext cx="431981" cy="437118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8ECBE410-505C-40E7-B6C8-9B924F7DB1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34809" y="2600751"/>
            <a:ext cx="451619" cy="426055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6C6DF329-05DF-484B-A5B3-C24D6AF88F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24906" y="2593235"/>
            <a:ext cx="427231" cy="42605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E009F2EA-6973-4D00-97EB-F7CE79E32F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94237" y="2606222"/>
            <a:ext cx="431981" cy="425690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530386D8-2290-4D1E-9C8F-4BEFC74839D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76449" y="3366646"/>
            <a:ext cx="428989" cy="405925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88C57CED-52D5-4C92-9E4D-465ACF731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2191" y="3364404"/>
            <a:ext cx="451619" cy="403758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D9C31F3D-CF93-4D73-87F7-8633C43CC5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60732" y="3364404"/>
            <a:ext cx="426286" cy="429734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38C4C8F0-CC37-4176-A7BD-F285F0A3E6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3135" y="3362862"/>
            <a:ext cx="419661" cy="419461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D987DFF9-8FB5-4A8B-B504-AA94659E781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619021" y="3351600"/>
            <a:ext cx="397439" cy="445160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B4E7A750-3978-4FBD-843F-7E0CCDA49FE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48489" y="3364905"/>
            <a:ext cx="443452" cy="403758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B8B25A61-2CA8-4D60-9D54-CEF41B41E24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133152" y="3362862"/>
            <a:ext cx="427231" cy="422637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E1EDF529-8372-40E3-A1C2-8627B2E373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3913" y="3844894"/>
            <a:ext cx="414729" cy="395348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DF418E74-8530-49A8-9857-8F6713B8583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63672" y="3840134"/>
            <a:ext cx="407400" cy="402876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053318CF-DA29-40C5-94E7-4A11DE42F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946" y="4486040"/>
            <a:ext cx="431982" cy="409179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B3CF3152-DC24-4814-AE50-1F88AA8B2A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89009" y="4472395"/>
            <a:ext cx="426286" cy="429734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2A78DF3A-27AD-4E14-8BC3-B51BEC2CA0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0633" y="4474376"/>
            <a:ext cx="419661" cy="420843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F04A74DE-AF4B-4091-A1E4-3091BE25BC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05632" y="4472395"/>
            <a:ext cx="414729" cy="416736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28E9898E-3509-44C5-A7B4-902151636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1643" y="4486040"/>
            <a:ext cx="451620" cy="416089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F860CEBB-F20D-4AEE-904A-3880B3B5EC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72758" y="4469529"/>
            <a:ext cx="428989" cy="425690"/>
          </a:xfrm>
          <a:prstGeom prst="rect">
            <a:avLst/>
          </a:prstGeom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86988C07-7AE4-4BEA-A47D-85B3B5C268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03384" y="5138567"/>
            <a:ext cx="482973" cy="444160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B41362CB-F238-41C5-952F-9A548CF9B2E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730401" y="5138567"/>
            <a:ext cx="493517" cy="430908"/>
          </a:xfrm>
          <a:prstGeom prst="rect">
            <a:avLst/>
          </a:prstGeom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id="{64AC7D66-0396-482E-8614-5C0985887E3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187991" y="5138720"/>
            <a:ext cx="493517" cy="430755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3573B6DF-1C90-4689-8766-30C91BD5B4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52038" y="5135437"/>
            <a:ext cx="486036" cy="425690"/>
          </a:xfrm>
          <a:prstGeom prst="rect">
            <a:avLst/>
          </a:prstGeom>
        </p:spPr>
      </p:pic>
      <p:pic>
        <p:nvPicPr>
          <p:cNvPr id="40" name="Immagine 39">
            <a:extLst>
              <a:ext uri="{FF2B5EF4-FFF2-40B4-BE49-F238E27FC236}">
                <a16:creationId xmlns:a16="http://schemas.microsoft.com/office/drawing/2014/main" id="{385F030B-FC74-400E-AFB8-3730F819F88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262493" y="5148053"/>
            <a:ext cx="493517" cy="416737"/>
          </a:xfrm>
          <a:prstGeom prst="rect">
            <a:avLst/>
          </a:prstGeom>
        </p:spPr>
      </p:pic>
      <p:pic>
        <p:nvPicPr>
          <p:cNvPr id="41" name="Immagine 40">
            <a:extLst>
              <a:ext uri="{FF2B5EF4-FFF2-40B4-BE49-F238E27FC236}">
                <a16:creationId xmlns:a16="http://schemas.microsoft.com/office/drawing/2014/main" id="{91EEED4D-8816-4507-962B-6FFD17056E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78534" y="5764449"/>
            <a:ext cx="428989" cy="425690"/>
          </a:xfrm>
          <a:prstGeom prst="rect">
            <a:avLst/>
          </a:prstGeom>
        </p:spPr>
      </p:pic>
      <p:pic>
        <p:nvPicPr>
          <p:cNvPr id="42" name="Immagine 41">
            <a:extLst>
              <a:ext uri="{FF2B5EF4-FFF2-40B4-BE49-F238E27FC236}">
                <a16:creationId xmlns:a16="http://schemas.microsoft.com/office/drawing/2014/main" id="{C651049B-A0DC-449F-917E-15FACC2D1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1379" y="5772555"/>
            <a:ext cx="431982" cy="396861"/>
          </a:xfrm>
          <a:prstGeom prst="rect">
            <a:avLst/>
          </a:prstGeom>
        </p:spPr>
      </p:pic>
      <p:pic>
        <p:nvPicPr>
          <p:cNvPr id="43" name="Immagine 42">
            <a:extLst>
              <a:ext uri="{FF2B5EF4-FFF2-40B4-BE49-F238E27FC236}">
                <a16:creationId xmlns:a16="http://schemas.microsoft.com/office/drawing/2014/main" id="{E8250E36-BECA-49B7-8260-D445AB3B0B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73361" y="5768649"/>
            <a:ext cx="426286" cy="417290"/>
          </a:xfrm>
          <a:prstGeom prst="rect">
            <a:avLst/>
          </a:prstGeom>
        </p:spPr>
      </p:pic>
      <p:pic>
        <p:nvPicPr>
          <p:cNvPr id="44" name="Immagine 43">
            <a:extLst>
              <a:ext uri="{FF2B5EF4-FFF2-40B4-BE49-F238E27FC236}">
                <a16:creationId xmlns:a16="http://schemas.microsoft.com/office/drawing/2014/main" id="{6EE4551F-BDBB-44C4-BAF9-DBDE90A596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4014" y="6271336"/>
            <a:ext cx="414729" cy="416736"/>
          </a:xfrm>
          <a:prstGeom prst="rect">
            <a:avLst/>
          </a:prstGeom>
        </p:spPr>
      </p:pic>
      <p:pic>
        <p:nvPicPr>
          <p:cNvPr id="45" name="Immagine 44">
            <a:extLst>
              <a:ext uri="{FF2B5EF4-FFF2-40B4-BE49-F238E27FC236}">
                <a16:creationId xmlns:a16="http://schemas.microsoft.com/office/drawing/2014/main" id="{CA7AAF06-760D-4832-A6E8-744808AFE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9669" y="5748573"/>
            <a:ext cx="419661" cy="420843"/>
          </a:xfrm>
          <a:prstGeom prst="rect">
            <a:avLst/>
          </a:prstGeom>
        </p:spPr>
      </p:pic>
      <p:pic>
        <p:nvPicPr>
          <p:cNvPr id="46" name="Immagine 45">
            <a:extLst>
              <a:ext uri="{FF2B5EF4-FFF2-40B4-BE49-F238E27FC236}">
                <a16:creationId xmlns:a16="http://schemas.microsoft.com/office/drawing/2014/main" id="{5EFF6436-CAF0-4736-9FFB-2DCB9B9804A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41371" y="6271336"/>
            <a:ext cx="397439" cy="445160"/>
          </a:xfrm>
          <a:prstGeom prst="rect">
            <a:avLst/>
          </a:prstGeom>
        </p:spPr>
      </p:pic>
      <p:pic>
        <p:nvPicPr>
          <p:cNvPr id="47" name="Immagine 46">
            <a:extLst>
              <a:ext uri="{FF2B5EF4-FFF2-40B4-BE49-F238E27FC236}">
                <a16:creationId xmlns:a16="http://schemas.microsoft.com/office/drawing/2014/main" id="{187A8385-315A-4431-A1C7-C04C3A8A3C1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52408" y="5772556"/>
            <a:ext cx="416924" cy="409477"/>
          </a:xfrm>
          <a:prstGeom prst="rect">
            <a:avLst/>
          </a:prstGeom>
        </p:spPr>
      </p:pic>
      <p:pic>
        <p:nvPicPr>
          <p:cNvPr id="48" name="Immagine 47">
            <a:extLst>
              <a:ext uri="{FF2B5EF4-FFF2-40B4-BE49-F238E27FC236}">
                <a16:creationId xmlns:a16="http://schemas.microsoft.com/office/drawing/2014/main" id="{0A022152-70EB-4743-A22D-2B67C8CDF8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27004" y="5756343"/>
            <a:ext cx="431981" cy="425690"/>
          </a:xfrm>
          <a:prstGeom prst="rect">
            <a:avLst/>
          </a:prstGeom>
        </p:spPr>
      </p:pic>
      <p:pic>
        <p:nvPicPr>
          <p:cNvPr id="49" name="Immagine 48">
            <a:extLst>
              <a:ext uri="{FF2B5EF4-FFF2-40B4-BE49-F238E27FC236}">
                <a16:creationId xmlns:a16="http://schemas.microsoft.com/office/drawing/2014/main" id="{6DA83335-76C7-4373-8879-A7908F5DD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2493" y="5782550"/>
            <a:ext cx="431982" cy="422693"/>
          </a:xfrm>
          <a:prstGeom prst="rect">
            <a:avLst/>
          </a:prstGeom>
        </p:spPr>
      </p:pic>
      <p:pic>
        <p:nvPicPr>
          <p:cNvPr id="61" name="Immagine 60">
            <a:extLst>
              <a:ext uri="{FF2B5EF4-FFF2-40B4-BE49-F238E27FC236}">
                <a16:creationId xmlns:a16="http://schemas.microsoft.com/office/drawing/2014/main" id="{8703BC18-2055-4A12-BEFC-21F61307F237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r="18719" b="1"/>
          <a:stretch/>
        </p:blipFill>
        <p:spPr>
          <a:xfrm>
            <a:off x="70940" y="29573"/>
            <a:ext cx="12192000" cy="468188"/>
          </a:xfrm>
          <a:prstGeom prst="rect">
            <a:avLst/>
          </a:prstGeom>
        </p:spPr>
      </p:pic>
      <p:sp>
        <p:nvSpPr>
          <p:cNvPr id="62" name="Segnaposto contenuto 2">
            <a:extLst>
              <a:ext uri="{FF2B5EF4-FFF2-40B4-BE49-F238E27FC236}">
                <a16:creationId xmlns:a16="http://schemas.microsoft.com/office/drawing/2014/main" id="{82D1237F-9FF4-4F8E-8B03-0539220DA3B0}"/>
              </a:ext>
            </a:extLst>
          </p:cNvPr>
          <p:cNvSpPr txBox="1">
            <a:spLocks/>
          </p:cNvSpPr>
          <p:nvPr/>
        </p:nvSpPr>
        <p:spPr>
          <a:xfrm>
            <a:off x="2617625" y="170035"/>
            <a:ext cx="9398835" cy="4681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VALIDITÀ ATTESTABILE DAGLI ENTI DI CERTIFICAZIONE DATA DAL LINGUAGGIO COMUNE LICET</a:t>
            </a:r>
            <a:r>
              <a:rPr lang="it-IT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it-IT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3" name="Connettore diritto 62">
            <a:extLst>
              <a:ext uri="{FF2B5EF4-FFF2-40B4-BE49-F238E27FC236}">
                <a16:creationId xmlns:a16="http://schemas.microsoft.com/office/drawing/2014/main" id="{289D074D-1EAA-499E-A9B0-DD3EA060A81A}"/>
              </a:ext>
            </a:extLst>
          </p:cNvPr>
          <p:cNvCxnSpPr>
            <a:cxnSpLocks/>
          </p:cNvCxnSpPr>
          <p:nvPr/>
        </p:nvCxnSpPr>
        <p:spPr>
          <a:xfrm flipH="1">
            <a:off x="10631320" y="1056907"/>
            <a:ext cx="1560680" cy="0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Immagine 63">
            <a:extLst>
              <a:ext uri="{FF2B5EF4-FFF2-40B4-BE49-F238E27FC236}">
                <a16:creationId xmlns:a16="http://schemas.microsoft.com/office/drawing/2014/main" id="{8245C7F0-DAAA-45B9-AC77-A87F5DFF7CB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940" y="0"/>
            <a:ext cx="904875" cy="744432"/>
          </a:xfrm>
          <a:prstGeom prst="rect">
            <a:avLst/>
          </a:prstGeom>
        </p:spPr>
      </p:pic>
      <p:sp>
        <p:nvSpPr>
          <p:cNvPr id="66" name="Segnaposto contenuto 2">
            <a:extLst>
              <a:ext uri="{FF2B5EF4-FFF2-40B4-BE49-F238E27FC236}">
                <a16:creationId xmlns:a16="http://schemas.microsoft.com/office/drawing/2014/main" id="{95E293FE-0C5B-4EEB-9D6F-FD8C40781487}"/>
              </a:ext>
            </a:extLst>
          </p:cNvPr>
          <p:cNvSpPr txBox="1">
            <a:spLocks/>
          </p:cNvSpPr>
          <p:nvPr/>
        </p:nvSpPr>
        <p:spPr>
          <a:xfrm>
            <a:off x="975815" y="154684"/>
            <a:ext cx="2546685" cy="4681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PERCORSO: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392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23B00685-04EA-4FBB-87D3-600BB94467CE}"/>
              </a:ext>
            </a:extLst>
          </p:cNvPr>
          <p:cNvGraphicFramePr>
            <a:graphicFrameLocks noGrp="1"/>
          </p:cNvGraphicFramePr>
          <p:nvPr/>
        </p:nvGraphicFramePr>
        <p:xfrm>
          <a:off x="352209" y="1294995"/>
          <a:ext cx="11487582" cy="5569400"/>
        </p:xfrm>
        <a:graphic>
          <a:graphicData uri="http://schemas.openxmlformats.org/drawingml/2006/table">
            <a:tbl>
              <a:tblPr/>
              <a:tblGrid>
                <a:gridCol w="1162692">
                  <a:extLst>
                    <a:ext uri="{9D8B030D-6E8A-4147-A177-3AD203B41FA5}">
                      <a16:colId xmlns:a16="http://schemas.microsoft.com/office/drawing/2014/main" val="2099838745"/>
                    </a:ext>
                  </a:extLst>
                </a:gridCol>
                <a:gridCol w="3938253">
                  <a:extLst>
                    <a:ext uri="{9D8B030D-6E8A-4147-A177-3AD203B41FA5}">
                      <a16:colId xmlns:a16="http://schemas.microsoft.com/office/drawing/2014/main" val="2272384678"/>
                    </a:ext>
                  </a:extLst>
                </a:gridCol>
                <a:gridCol w="2844685">
                  <a:extLst>
                    <a:ext uri="{9D8B030D-6E8A-4147-A177-3AD203B41FA5}">
                      <a16:colId xmlns:a16="http://schemas.microsoft.com/office/drawing/2014/main" val="2216019979"/>
                    </a:ext>
                  </a:extLst>
                </a:gridCol>
                <a:gridCol w="3541952">
                  <a:extLst>
                    <a:ext uri="{9D8B030D-6E8A-4147-A177-3AD203B41FA5}">
                      <a16:colId xmlns:a16="http://schemas.microsoft.com/office/drawing/2014/main" val="2392308988"/>
                    </a:ext>
                  </a:extLst>
                </a:gridCol>
              </a:tblGrid>
              <a:tr h="67818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BES</a:t>
                      </a:r>
                      <a:endParaRPr lang="it-IT" sz="14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4" marR="12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LICET</a:t>
                      </a:r>
                      <a:r>
                        <a:rPr lang="it-IT" sz="1400" b="1" baseline="30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®</a:t>
                      </a:r>
                      <a:endParaRPr lang="it-IT" sz="14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4" marR="12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alibri" panose="020F0502020204030204" pitchFamily="34" charset="0"/>
                        </a:rPr>
                        <a:t>ISO 26000 - ISO 26030</a:t>
                      </a:r>
                      <a:endParaRPr lang="it-IT" sz="1400" b="1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2074" marR="12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SDGs</a:t>
                      </a:r>
                      <a:endParaRPr lang="it-IT" sz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4" marR="12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629818"/>
                  </a:ext>
                </a:extLst>
              </a:tr>
              <a:tr h="491217">
                <a:tc>
                  <a:txBody>
                    <a:bodyPr/>
                    <a:lstStyle/>
                    <a:p>
                      <a:pPr rtl="0"/>
                      <a:r>
                        <a:rPr lang="it-IT" sz="1200" b="1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ISTRUZIONE E FORMAZIONE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2074" marR="12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Accrescere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le </a:t>
                      </a:r>
                      <a:r>
                        <a:rPr lang="en-US" sz="12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competenze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dei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lavoratori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200" b="1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C6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US" sz="12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comprese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quelle </a:t>
                      </a:r>
                      <a:r>
                        <a:rPr lang="en-US" sz="12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digitali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 le soft skills (</a:t>
                      </a:r>
                      <a:r>
                        <a:rPr lang="en-US" sz="1200" b="1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I1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 con </a:t>
                      </a:r>
                      <a:r>
                        <a:rPr lang="en-US" sz="12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tecniche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12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mutuo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apprendimento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200" b="1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I5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2074" marR="12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Sviluppo delle risorse umane e formazione nei luoghi di lavoro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Istruzione e cultura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Creazione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12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nuova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occupazione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en-US" sz="12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sviluppo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delle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competenze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marL="12074" marR="12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4" marR="12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3288683"/>
                  </a:ext>
                </a:extLst>
              </a:tr>
              <a:tr h="319633">
                <a:tc>
                  <a:txBody>
                    <a:bodyPr/>
                    <a:lstStyle/>
                    <a:p>
                      <a:pPr rtl="0"/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PAESAGGIO E PATRIMONIO CULTURALE</a:t>
                      </a:r>
                    </a:p>
                  </a:txBody>
                  <a:tcPr marL="12074" marR="12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Valorizzare la storia e cultura locale (</a:t>
                      </a:r>
                      <a:r>
                        <a:rPr lang="it-IT" sz="1200" b="1" kern="1200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L1</a:t>
                      </a: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 il paesaggio (</a:t>
                      </a:r>
                      <a:r>
                        <a:rPr lang="it-IT" sz="1200" b="1" kern="1200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L2</a:t>
                      </a: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e la biodiversità (</a:t>
                      </a:r>
                      <a:r>
                        <a:rPr lang="it-IT" sz="1200" b="1" kern="120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E8</a:t>
                      </a: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sia nell’immagine che nell’offerta del locale</a:t>
                      </a:r>
                    </a:p>
                  </a:txBody>
                  <a:tcPr marL="12074" marR="12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Protezione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dell’ambiente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biodiversità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ripristino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habitat </a:t>
                      </a:r>
                      <a:r>
                        <a:rPr lang="en-US" sz="12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naturali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	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2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074" marR="12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4" marR="12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5395359"/>
                  </a:ext>
                </a:extLst>
              </a:tr>
              <a:tr h="72843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AMBIENTE</a:t>
                      </a:r>
                    </a:p>
                  </a:txBody>
                  <a:tcPr marL="12074" marR="12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Assicurare attenzione a non inquinare: promuovendo acquisti ecologici (</a:t>
                      </a:r>
                      <a:r>
                        <a:rPr lang="it-IT" sz="1200" b="1" kern="1200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E1</a:t>
                      </a: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 gestendo i rifiuti (</a:t>
                      </a:r>
                      <a:r>
                        <a:rPr lang="it-IT" sz="1200" b="1" kern="1200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E2</a:t>
                      </a: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 ottimizzando le risorse (</a:t>
                      </a:r>
                      <a:r>
                        <a:rPr lang="it-IT" sz="1200" b="1" kern="1200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E3</a:t>
                      </a: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 riducendo l’inquinamento in tutto il ciclo di vita del pasto (</a:t>
                      </a:r>
                      <a:r>
                        <a:rPr lang="it-IT" sz="1200" b="1" kern="1200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E4</a:t>
                      </a: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 gestendo le sostanze chimiche (</a:t>
                      </a:r>
                      <a:r>
                        <a:rPr lang="it-IT" sz="1200" b="1" kern="1200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E5</a:t>
                      </a: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 riducendo le esternalità negative (</a:t>
                      </a:r>
                      <a:r>
                        <a:rPr lang="it-IT" sz="1200" b="1" kern="1200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E6</a:t>
                      </a: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 i cambiamenti climatici (</a:t>
                      </a:r>
                      <a:r>
                        <a:rPr lang="it-IT" sz="1200" b="1" kern="1200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E7</a:t>
                      </a: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Utilizzare le energie rinnovabili (</a:t>
                      </a:r>
                      <a:r>
                        <a:rPr lang="it-IT" sz="1200" b="1" kern="1200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E9</a:t>
                      </a: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e aumentare l’efficienza idrica (</a:t>
                      </a:r>
                      <a:r>
                        <a:rPr lang="it-IT" sz="1200" b="1" kern="1200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E10</a:t>
                      </a: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12074" marR="12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Prevenzione dell’inquinamento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Uso sostenibile delle risorse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Mitigazione dei cambiamenti climatici e adattamento ad essi	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Protezione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dell’ambiente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biodiversità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ripristino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habitat </a:t>
                      </a:r>
                      <a:r>
                        <a:rPr lang="en-US" sz="12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naturali</a:t>
                      </a: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	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2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074" marR="12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4" marR="12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2454949"/>
                  </a:ext>
                </a:extLst>
              </a:tr>
              <a:tr h="13063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INNOVAZIONE, RICERCA E CREATIVITÀ</a:t>
                      </a:r>
                    </a:p>
                  </a:txBody>
                  <a:tcPr marL="12074" marR="12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Agevolare l’innovazione (</a:t>
                      </a:r>
                      <a:r>
                        <a:rPr lang="it-IT" sz="1200" b="1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I1</a:t>
                      </a: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anche con tecniche di monitoraggio (</a:t>
                      </a:r>
                      <a:r>
                        <a:rPr lang="it-IT" sz="1200" b="1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I2</a:t>
                      </a: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</a:txBody>
                  <a:tcPr marL="12074" marR="12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Soluzioni innovative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Sviluppo tecnologico e accesso alla tecnologia	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2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074" marR="12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4" marR="12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8678837"/>
                  </a:ext>
                </a:extLst>
              </a:tr>
              <a:tr h="31657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QUALITÀ DEI SERVIZI</a:t>
                      </a:r>
                    </a:p>
                  </a:txBody>
                  <a:tcPr marL="12074" marR="12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Migliorare (</a:t>
                      </a:r>
                      <a:r>
                        <a:rPr lang="it-IT" sz="1200" b="1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I3</a:t>
                      </a: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i processi di produzione e servizio ottimizzando l’organizzazione (</a:t>
                      </a:r>
                      <a:r>
                        <a:rPr lang="it-IT" sz="1200" b="1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le attrezzature (</a:t>
                      </a:r>
                      <a:r>
                        <a:rPr lang="it-IT" sz="1200" b="1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C8</a:t>
                      </a: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gestendo i rischi, le emergenze e le opportunità (</a:t>
                      </a:r>
                      <a:r>
                        <a:rPr lang="it-IT" sz="1200" b="1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C4</a:t>
                      </a: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12074" marR="12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Servizi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a support </a:t>
                      </a:r>
                      <a:r>
                        <a:rPr lang="en-US" sz="12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dei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consumatori</a:t>
                      </a:r>
                      <a:endParaRPr lang="en-US" sz="12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Risoluzione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dei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reclami</a:t>
                      </a:r>
                      <a:endParaRPr lang="en-US" sz="12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Accesso ai </a:t>
                      </a:r>
                      <a:r>
                        <a:rPr lang="en-US" sz="12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servizi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essenziali</a:t>
                      </a: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marL="12074" marR="12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4" marR="12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181899"/>
                  </a:ext>
                </a:extLst>
              </a:tr>
            </a:tbl>
          </a:graphicData>
        </a:graphic>
      </p:graphicFrame>
      <p:pic>
        <p:nvPicPr>
          <p:cNvPr id="8" name="Immagine 7">
            <a:extLst>
              <a:ext uri="{FF2B5EF4-FFF2-40B4-BE49-F238E27FC236}">
                <a16:creationId xmlns:a16="http://schemas.microsoft.com/office/drawing/2014/main" id="{FACA5D2F-0F5B-4B54-820D-EC00068BA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7888" y="2166932"/>
            <a:ext cx="451620" cy="41937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28E401B-CC3B-4A4B-85D6-C757F39FE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0247" y="3672433"/>
            <a:ext cx="427231" cy="42569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14DAEA69-9B37-48D8-8982-CFDD8F323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7646" y="3675269"/>
            <a:ext cx="431981" cy="425690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4C6BA776-4B21-4F9B-B4EC-F1ACDA035A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3672" y="2163667"/>
            <a:ext cx="428989" cy="405925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07F6C997-DA1A-422B-BDAC-9C314D7DB3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4173" y="2151762"/>
            <a:ext cx="426286" cy="429734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98BDB598-95BF-4E26-B46D-7AA481333B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1937" y="3681388"/>
            <a:ext cx="443452" cy="403758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AC44A4DF-B3CE-49BC-8336-4AE308DB04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9162" y="2146955"/>
            <a:ext cx="427231" cy="422637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A48A652E-1C8C-4CBA-A675-9DAD580F37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37478" y="2987874"/>
            <a:ext cx="420173" cy="410836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E9AF64C5-27F8-408D-BF1E-FADFE291CF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6409" y="2972424"/>
            <a:ext cx="426286" cy="426286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AFE60354-536F-467A-9D3A-02F0005F63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66591" y="3664707"/>
            <a:ext cx="437119" cy="420439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97F1E028-D236-4E93-8D13-0C5A02E97C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39500" y="3664707"/>
            <a:ext cx="419662" cy="414947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A717E7B4-F059-4455-A5C4-1B7B3EE3DA3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88636" y="3653423"/>
            <a:ext cx="419662" cy="431723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15001995-D50C-4FED-8412-B4BAFE1433C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255857" y="3664707"/>
            <a:ext cx="437367" cy="426055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69079855-9893-4E4A-8727-6D41E387F0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89601" y="4233081"/>
            <a:ext cx="420173" cy="410836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1A9E2EF4-AACF-4A62-A552-B6C2BEF978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71113" y="4217631"/>
            <a:ext cx="426286" cy="426286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BCE6A327-4ED5-4B2D-BB3A-284FF8362F2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52824" y="5505923"/>
            <a:ext cx="419662" cy="414947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A1CD5993-BEC3-4250-95B2-14375EE1F76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10714" y="5505923"/>
            <a:ext cx="431981" cy="437118"/>
          </a:xfrm>
          <a:prstGeom prst="rect">
            <a:avLst/>
          </a:prstGeom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EED0BDF3-E04C-4A7E-922F-701B651A8B1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99099" y="6261409"/>
            <a:ext cx="419662" cy="437116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9414BB63-9CFD-483A-A2F6-F7E113ED0BB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136688" y="6249569"/>
            <a:ext cx="427231" cy="448956"/>
          </a:xfrm>
          <a:prstGeom prst="rect">
            <a:avLst/>
          </a:prstGeom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id="{A9ACA5B2-3B31-412C-80C5-61313C4339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1226" y="6259242"/>
            <a:ext cx="428989" cy="429734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8CD7F2CD-C0D3-47B9-965E-5687D62DBA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0903" y="6261408"/>
            <a:ext cx="443452" cy="437117"/>
          </a:xfrm>
          <a:prstGeom prst="rect">
            <a:avLst/>
          </a:prstGeom>
        </p:spPr>
      </p:pic>
      <p:pic>
        <p:nvPicPr>
          <p:cNvPr id="40" name="Immagine 39">
            <a:extLst>
              <a:ext uri="{FF2B5EF4-FFF2-40B4-BE49-F238E27FC236}">
                <a16:creationId xmlns:a16="http://schemas.microsoft.com/office/drawing/2014/main" id="{3457EBDE-76E4-4866-8130-4EC558AE3A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9901" y="6261409"/>
            <a:ext cx="426286" cy="429734"/>
          </a:xfrm>
          <a:prstGeom prst="rect">
            <a:avLst/>
          </a:prstGeom>
        </p:spPr>
      </p:pic>
      <p:pic>
        <p:nvPicPr>
          <p:cNvPr id="41" name="Immagine 40">
            <a:extLst>
              <a:ext uri="{FF2B5EF4-FFF2-40B4-BE49-F238E27FC236}">
                <a16:creationId xmlns:a16="http://schemas.microsoft.com/office/drawing/2014/main" id="{2F8EA8CA-3217-437E-8F41-8AFF8089DF3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55401" y="6254025"/>
            <a:ext cx="431981" cy="437118"/>
          </a:xfrm>
          <a:prstGeom prst="rect">
            <a:avLst/>
          </a:prstGeom>
        </p:spPr>
      </p:pic>
      <p:pic>
        <p:nvPicPr>
          <p:cNvPr id="43" name="Immagine 42">
            <a:extLst>
              <a:ext uri="{FF2B5EF4-FFF2-40B4-BE49-F238E27FC236}">
                <a16:creationId xmlns:a16="http://schemas.microsoft.com/office/drawing/2014/main" id="{7F5BE762-9D91-4C75-8048-13EDDBAA85D0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18719" b="1"/>
          <a:stretch/>
        </p:blipFill>
        <p:spPr>
          <a:xfrm>
            <a:off x="0" y="-40919"/>
            <a:ext cx="12192000" cy="468188"/>
          </a:xfrm>
          <a:prstGeom prst="rect">
            <a:avLst/>
          </a:prstGeom>
        </p:spPr>
      </p:pic>
      <p:sp>
        <p:nvSpPr>
          <p:cNvPr id="44" name="Segnaposto contenuto 2">
            <a:extLst>
              <a:ext uri="{FF2B5EF4-FFF2-40B4-BE49-F238E27FC236}">
                <a16:creationId xmlns:a16="http://schemas.microsoft.com/office/drawing/2014/main" id="{6EE3B279-35C3-4508-8AAB-B79B0553B9E9}"/>
              </a:ext>
            </a:extLst>
          </p:cNvPr>
          <p:cNvSpPr txBox="1">
            <a:spLocks/>
          </p:cNvSpPr>
          <p:nvPr/>
        </p:nvSpPr>
        <p:spPr>
          <a:xfrm>
            <a:off x="2666555" y="606067"/>
            <a:ext cx="9398835" cy="4681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VALIDITÀ ATTESTABILE DAGLI ENTI DI CERTIFICAZIONE DATA DAL LINGUAGGIO COMUNE LICET</a:t>
            </a:r>
            <a:r>
              <a:rPr lang="it-IT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it-IT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C9E3ECFC-38CA-4511-88A7-B027C9A3FEFC}"/>
              </a:ext>
            </a:extLst>
          </p:cNvPr>
          <p:cNvCxnSpPr>
            <a:cxnSpLocks/>
          </p:cNvCxnSpPr>
          <p:nvPr/>
        </p:nvCxnSpPr>
        <p:spPr>
          <a:xfrm flipH="1">
            <a:off x="10631320" y="1056907"/>
            <a:ext cx="1560680" cy="0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Immagine 47">
            <a:extLst>
              <a:ext uri="{FF2B5EF4-FFF2-40B4-BE49-F238E27FC236}">
                <a16:creationId xmlns:a16="http://schemas.microsoft.com/office/drawing/2014/main" id="{1958C15E-1BD5-485E-A151-DAD747AF77E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312475"/>
            <a:ext cx="904875" cy="744432"/>
          </a:xfrm>
          <a:prstGeom prst="rect">
            <a:avLst/>
          </a:prstGeom>
        </p:spPr>
      </p:pic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374C4D63-0831-4D13-97CC-E98CA774D0A3}"/>
              </a:ext>
            </a:extLst>
          </p:cNvPr>
          <p:cNvSpPr txBox="1">
            <a:spLocks/>
          </p:cNvSpPr>
          <p:nvPr/>
        </p:nvSpPr>
        <p:spPr>
          <a:xfrm>
            <a:off x="977446" y="607638"/>
            <a:ext cx="2546685" cy="4681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PERCORSO: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042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Immagine che contiene testo&#10;&#10;Descrizione generata automaticamente">
            <a:extLst>
              <a:ext uri="{FF2B5EF4-FFF2-40B4-BE49-F238E27FC236}">
                <a16:creationId xmlns:a16="http://schemas.microsoft.com/office/drawing/2014/main" id="{6EF90F94-55AD-4558-A9C7-85FEFC900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3609" y="5989609"/>
            <a:ext cx="868391" cy="86839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5C8D90B-7601-4F4C-99F4-EAF07BE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719" b="1"/>
          <a:stretch/>
        </p:blipFill>
        <p:spPr>
          <a:xfrm>
            <a:off x="0" y="-19500"/>
            <a:ext cx="12192000" cy="46818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FB7456C-1984-4BFE-B433-A4EA0329E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6116098"/>
            <a:ext cx="1143000" cy="741902"/>
          </a:xfrm>
          <a:prstGeom prst="rect">
            <a:avLst/>
          </a:prstGeom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EC9A19F-B9CD-4BD7-9998-1397FB65526B}"/>
              </a:ext>
            </a:extLst>
          </p:cNvPr>
          <p:cNvSpPr txBox="1">
            <a:spLocks/>
          </p:cNvSpPr>
          <p:nvPr/>
        </p:nvSpPr>
        <p:spPr>
          <a:xfrm>
            <a:off x="2990843" y="366797"/>
            <a:ext cx="8832189" cy="13095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APPROCCIO ALLA SOSTENIBILITÀ DA PARTE DEL TURISTA</a:t>
            </a:r>
          </a:p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DA9B3EA0-80E7-4DD8-BF78-73F17B7A4265}"/>
              </a:ext>
            </a:extLst>
          </p:cNvPr>
          <p:cNvSpPr txBox="1">
            <a:spLocks/>
          </p:cNvSpPr>
          <p:nvPr/>
        </p:nvSpPr>
        <p:spPr>
          <a:xfrm>
            <a:off x="977446" y="954065"/>
            <a:ext cx="2546685" cy="4681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BACKGROUND: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C39365FF-8E9E-4341-936E-772A281BE10F}"/>
              </a:ext>
            </a:extLst>
          </p:cNvPr>
          <p:cNvCxnSpPr>
            <a:cxnSpLocks/>
          </p:cNvCxnSpPr>
          <p:nvPr/>
        </p:nvCxnSpPr>
        <p:spPr>
          <a:xfrm flipH="1">
            <a:off x="10466363" y="1469964"/>
            <a:ext cx="1725637" cy="0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>
            <a:extLst>
              <a:ext uri="{FF2B5EF4-FFF2-40B4-BE49-F238E27FC236}">
                <a16:creationId xmlns:a16="http://schemas.microsoft.com/office/drawing/2014/main" id="{B1EE972F-57E4-47AC-AF59-69DF90979F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71" y="725532"/>
            <a:ext cx="904875" cy="744432"/>
          </a:xfrm>
          <a:prstGeom prst="rect">
            <a:avLst/>
          </a:prstGeom>
        </p:spPr>
      </p:pic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66859E01-3527-45AF-9E19-F521B3F8FF42}"/>
              </a:ext>
            </a:extLst>
          </p:cNvPr>
          <p:cNvSpPr/>
          <p:nvPr/>
        </p:nvSpPr>
        <p:spPr>
          <a:xfrm>
            <a:off x="3291840" y="1844763"/>
            <a:ext cx="5528604" cy="47596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Segnaposto contenuto 4" descr="Immagine che contiene dispositivo&#10;&#10;Descrizione generata automaticamente">
            <a:extLst>
              <a:ext uri="{FF2B5EF4-FFF2-40B4-BE49-F238E27FC236}">
                <a16:creationId xmlns:a16="http://schemas.microsoft.com/office/drawing/2014/main" id="{EB501D0A-E331-40E9-A2CE-C10F2B5A33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9098" y="2077990"/>
            <a:ext cx="4155286" cy="1963372"/>
          </a:xfrm>
          <a:prstGeom prst="rect">
            <a:avLst/>
          </a:prstGeom>
        </p:spPr>
      </p:pic>
      <p:pic>
        <p:nvPicPr>
          <p:cNvPr id="4" name="Immagine 3" descr="Immagine che contiene screenshot, dispositivo&#10;&#10;Descrizione generata automaticamente">
            <a:extLst>
              <a:ext uri="{FF2B5EF4-FFF2-40B4-BE49-F238E27FC236}">
                <a16:creationId xmlns:a16="http://schemas.microsoft.com/office/drawing/2014/main" id="{7ABC32A6-7331-4B90-B901-0898AC2F22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0856" y="4252708"/>
            <a:ext cx="3858817" cy="209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07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Immagine che contiene testo&#10;&#10;Descrizione generata automaticamente">
            <a:extLst>
              <a:ext uri="{FF2B5EF4-FFF2-40B4-BE49-F238E27FC236}">
                <a16:creationId xmlns:a16="http://schemas.microsoft.com/office/drawing/2014/main" id="{6EF90F94-55AD-4558-A9C7-85FEFC900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3609" y="5989609"/>
            <a:ext cx="868391" cy="86839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5C8D90B-7601-4F4C-99F4-EAF07BE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719" b="1"/>
          <a:stretch/>
        </p:blipFill>
        <p:spPr>
          <a:xfrm>
            <a:off x="0" y="-19500"/>
            <a:ext cx="12192000" cy="46818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FB7456C-1984-4BFE-B433-A4EA0329E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6116098"/>
            <a:ext cx="1143000" cy="741902"/>
          </a:xfrm>
          <a:prstGeom prst="rect">
            <a:avLst/>
          </a:prstGeom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EC9A19F-B9CD-4BD7-9998-1397FB65526B}"/>
              </a:ext>
            </a:extLst>
          </p:cNvPr>
          <p:cNvSpPr txBox="1">
            <a:spLocks/>
          </p:cNvSpPr>
          <p:nvPr/>
        </p:nvSpPr>
        <p:spPr>
          <a:xfrm>
            <a:off x="2990843" y="366797"/>
            <a:ext cx="7353313" cy="13095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DOMANDA</a:t>
            </a:r>
          </a:p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DA9B3EA0-80E7-4DD8-BF78-73F17B7A4265}"/>
              </a:ext>
            </a:extLst>
          </p:cNvPr>
          <p:cNvSpPr txBox="1">
            <a:spLocks/>
          </p:cNvSpPr>
          <p:nvPr/>
        </p:nvSpPr>
        <p:spPr>
          <a:xfrm>
            <a:off x="977446" y="954065"/>
            <a:ext cx="2546685" cy="4681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BACKGROUND: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C39365FF-8E9E-4341-936E-772A281BE10F}"/>
              </a:ext>
            </a:extLst>
          </p:cNvPr>
          <p:cNvCxnSpPr>
            <a:cxnSpLocks/>
          </p:cNvCxnSpPr>
          <p:nvPr/>
        </p:nvCxnSpPr>
        <p:spPr>
          <a:xfrm flipH="1">
            <a:off x="10466363" y="1290301"/>
            <a:ext cx="1725637" cy="0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>
            <a:extLst>
              <a:ext uri="{FF2B5EF4-FFF2-40B4-BE49-F238E27FC236}">
                <a16:creationId xmlns:a16="http://schemas.microsoft.com/office/drawing/2014/main" id="{B1EE972F-57E4-47AC-AF59-69DF90979F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71" y="725532"/>
            <a:ext cx="904875" cy="744432"/>
          </a:xfrm>
          <a:prstGeom prst="rect">
            <a:avLst/>
          </a:prstGeom>
        </p:spPr>
      </p:pic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id="{07C6DC6B-C68A-450B-BB2D-B89817CB7E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6663948"/>
              </p:ext>
            </p:extLst>
          </p:nvPr>
        </p:nvGraphicFramePr>
        <p:xfrm>
          <a:off x="3249175" y="1683384"/>
          <a:ext cx="7861464" cy="4345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74F62A68-6B5C-42FF-ABF7-0F34BD41FA6F}"/>
              </a:ext>
            </a:extLst>
          </p:cNvPr>
          <p:cNvSpPr txBox="1">
            <a:spLocks/>
          </p:cNvSpPr>
          <p:nvPr/>
        </p:nvSpPr>
        <p:spPr>
          <a:xfrm>
            <a:off x="3961693" y="5251457"/>
            <a:ext cx="6657976" cy="371475"/>
          </a:xfrm>
          <a:prstGeom prst="rect">
            <a:avLst/>
          </a:prstGeom>
        </p:spPr>
        <p:txBody>
          <a:bodyPr>
            <a:noAutofit/>
          </a:bodyPr>
          <a:lstStyle>
            <a:lvl1pPr marL="228607" indent="-228607" algn="l" defTabSz="914422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7" algn="l" defTabSz="91442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9" indent="-228607" algn="l" defTabSz="91442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7" algn="l" defTabSz="91442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3" indent="-228607" algn="l" defTabSz="91442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4" indent="-228607" algn="l" defTabSz="91442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7" algn="l" defTabSz="91442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C00000"/>
                </a:solidFill>
              </a:rPr>
              <a:t>SOSTENIBILITÁ = LEVA DI MERCATO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6AF4C03B-14EB-4D88-8EE9-570C1E6D306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530" y="1899572"/>
            <a:ext cx="1282700" cy="520700"/>
          </a:xfrm>
          <a:prstGeom prst="rect">
            <a:avLst/>
          </a:prstGeom>
        </p:spPr>
      </p:pic>
      <p:pic>
        <p:nvPicPr>
          <p:cNvPr id="15" name="Immagine 14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323BED65-43C3-4159-B700-457A6DFC495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27877" y="2394689"/>
            <a:ext cx="1295400" cy="76200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24872A19-536C-4D4A-8DCC-6481FCE1548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59261" y="1636906"/>
            <a:ext cx="927100" cy="546100"/>
          </a:xfrm>
          <a:prstGeom prst="rect">
            <a:avLst/>
          </a:prstGeom>
        </p:spPr>
      </p:pic>
      <p:pic>
        <p:nvPicPr>
          <p:cNvPr id="19" name="Immagine 18" descr="Immagine che contiene cibo, disegnando&#10;&#10;Descrizione generata automaticamente">
            <a:extLst>
              <a:ext uri="{FF2B5EF4-FFF2-40B4-BE49-F238E27FC236}">
                <a16:creationId xmlns:a16="http://schemas.microsoft.com/office/drawing/2014/main" id="{27F3A5A3-0610-4EFC-AE6F-C41FF96D6F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0987" y="3338758"/>
            <a:ext cx="1943100" cy="762000"/>
          </a:xfrm>
          <a:prstGeom prst="rect">
            <a:avLst/>
          </a:prstGeom>
        </p:spPr>
      </p:pic>
      <p:pic>
        <p:nvPicPr>
          <p:cNvPr id="20" name="Immagine 19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0242BFFB-A086-47AD-8123-D7024794DD8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4255975"/>
            <a:ext cx="1426175" cy="606657"/>
          </a:xfrm>
          <a:prstGeom prst="rect">
            <a:avLst/>
          </a:prstGeom>
        </p:spPr>
      </p:pic>
      <p:pic>
        <p:nvPicPr>
          <p:cNvPr id="21" name="Immagine 20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6577CAD0-0A11-4E37-B3E3-044FBB8B077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8331" y="2456366"/>
            <a:ext cx="770044" cy="931592"/>
          </a:xfrm>
          <a:prstGeom prst="rect">
            <a:avLst/>
          </a:prstGeom>
        </p:spPr>
      </p:pic>
      <p:pic>
        <p:nvPicPr>
          <p:cNvPr id="22" name="Immagine 21" descr="Immagine che contiene disegnando, blu&#10;&#10;Descrizione generata automaticamente">
            <a:extLst>
              <a:ext uri="{FF2B5EF4-FFF2-40B4-BE49-F238E27FC236}">
                <a16:creationId xmlns:a16="http://schemas.microsoft.com/office/drawing/2014/main" id="{3DCBB5D9-187F-41D4-A5FB-C51C0908BF6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27877" y="4536980"/>
            <a:ext cx="1419596" cy="832830"/>
          </a:xfrm>
          <a:prstGeom prst="rect">
            <a:avLst/>
          </a:prstGeom>
        </p:spPr>
      </p:pic>
      <p:pic>
        <p:nvPicPr>
          <p:cNvPr id="23" name="Immagine 2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8D8E93D7-7233-42DD-BE38-AF6F8D7F501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380" y="5001135"/>
            <a:ext cx="1349250" cy="63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50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Immagine che contiene testo&#10;&#10;Descrizione generata automaticamente">
            <a:extLst>
              <a:ext uri="{FF2B5EF4-FFF2-40B4-BE49-F238E27FC236}">
                <a16:creationId xmlns:a16="http://schemas.microsoft.com/office/drawing/2014/main" id="{6EF90F94-55AD-4558-A9C7-85FEFC900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3609" y="5989609"/>
            <a:ext cx="868391" cy="86839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5C8D90B-7601-4F4C-99F4-EAF07BE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719" b="1"/>
          <a:stretch/>
        </p:blipFill>
        <p:spPr>
          <a:xfrm>
            <a:off x="0" y="-19500"/>
            <a:ext cx="12192000" cy="46818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FB7456C-1984-4BFE-B433-A4EA0329E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6116098"/>
            <a:ext cx="1143000" cy="741902"/>
          </a:xfrm>
          <a:prstGeom prst="rect">
            <a:avLst/>
          </a:prstGeom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EC9A19F-B9CD-4BD7-9998-1397FB65526B}"/>
              </a:ext>
            </a:extLst>
          </p:cNvPr>
          <p:cNvSpPr txBox="1">
            <a:spLocks/>
          </p:cNvSpPr>
          <p:nvPr/>
        </p:nvSpPr>
        <p:spPr>
          <a:xfrm>
            <a:off x="2990843" y="366797"/>
            <a:ext cx="7353313" cy="13095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MEDITERRANEO, DAL PASSATO AL FUTURO</a:t>
            </a:r>
          </a:p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DA9B3EA0-80E7-4DD8-BF78-73F17B7A4265}"/>
              </a:ext>
            </a:extLst>
          </p:cNvPr>
          <p:cNvSpPr txBox="1">
            <a:spLocks/>
          </p:cNvSpPr>
          <p:nvPr/>
        </p:nvSpPr>
        <p:spPr>
          <a:xfrm>
            <a:off x="977446" y="954065"/>
            <a:ext cx="2546685" cy="4681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BACKGROUND: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C39365FF-8E9E-4341-936E-772A281BE10F}"/>
              </a:ext>
            </a:extLst>
          </p:cNvPr>
          <p:cNvCxnSpPr>
            <a:cxnSpLocks/>
          </p:cNvCxnSpPr>
          <p:nvPr/>
        </p:nvCxnSpPr>
        <p:spPr>
          <a:xfrm flipH="1">
            <a:off x="10466363" y="1469964"/>
            <a:ext cx="1725637" cy="0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>
            <a:extLst>
              <a:ext uri="{FF2B5EF4-FFF2-40B4-BE49-F238E27FC236}">
                <a16:creationId xmlns:a16="http://schemas.microsoft.com/office/drawing/2014/main" id="{B1EE972F-57E4-47AC-AF59-69DF90979F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71" y="725532"/>
            <a:ext cx="904875" cy="744432"/>
          </a:xfrm>
          <a:prstGeom prst="rect">
            <a:avLst/>
          </a:prstGeom>
        </p:spPr>
      </p:pic>
      <p:pic>
        <p:nvPicPr>
          <p:cNvPr id="9" name="Immagine 8" descr="Immagine che contiene treno, torta, compleanno, blu&#10;&#10;Descrizione generata automaticamente">
            <a:extLst>
              <a:ext uri="{FF2B5EF4-FFF2-40B4-BE49-F238E27FC236}">
                <a16:creationId xmlns:a16="http://schemas.microsoft.com/office/drawing/2014/main" id="{C60759E8-FDE2-454F-BA0C-AD7C222AFF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96" y="1631349"/>
            <a:ext cx="6767384" cy="4948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C030B58A-0666-4525-B734-611A84B321D2}"/>
              </a:ext>
            </a:extLst>
          </p:cNvPr>
          <p:cNvGrpSpPr/>
          <p:nvPr/>
        </p:nvGrpSpPr>
        <p:grpSpPr>
          <a:xfrm>
            <a:off x="9434480" y="2742492"/>
            <a:ext cx="2757520" cy="2172208"/>
            <a:chOff x="0" y="2973761"/>
            <a:chExt cx="2260981" cy="2002679"/>
          </a:xfrm>
          <a:scene3d>
            <a:camera prst="orthographicFront"/>
            <a:lightRig rig="flat" dir="t"/>
          </a:scene3d>
        </p:grpSpPr>
        <p:sp>
          <p:nvSpPr>
            <p:cNvPr id="11" name="Rettangolo con angoli arrotondati 10">
              <a:extLst>
                <a:ext uri="{FF2B5EF4-FFF2-40B4-BE49-F238E27FC236}">
                  <a16:creationId xmlns:a16="http://schemas.microsoft.com/office/drawing/2014/main" id="{E1583A4C-1726-49FC-802D-DA937A553D66}"/>
                </a:ext>
              </a:extLst>
            </p:cNvPr>
            <p:cNvSpPr/>
            <p:nvPr/>
          </p:nvSpPr>
          <p:spPr>
            <a:xfrm>
              <a:off x="0" y="3167656"/>
              <a:ext cx="2260981" cy="1808784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238F0D1F-9321-4287-AF04-359B4B9CF412}"/>
                </a:ext>
              </a:extLst>
            </p:cNvPr>
            <p:cNvSpPr txBox="1"/>
            <p:nvPr/>
          </p:nvSpPr>
          <p:spPr>
            <a:xfrm>
              <a:off x="52977" y="2973761"/>
              <a:ext cx="2136675" cy="19497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kern="1200" dirty="0"/>
                <a:t>gli</a:t>
              </a:r>
              <a:r>
                <a:rPr lang="it-IT" sz="2000" b="1" kern="1200" dirty="0"/>
                <a:t> Obiettivi di Sviluppo Sostenibile-Agenda ONU 2030</a:t>
              </a:r>
              <a:endParaRPr lang="it-IT" sz="2000" kern="1200" dirty="0"/>
            </a:p>
          </p:txBody>
        </p:sp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591A94D0-86F6-453E-9380-B8CBF15FF797}"/>
              </a:ext>
            </a:extLst>
          </p:cNvPr>
          <p:cNvGrpSpPr/>
          <p:nvPr/>
        </p:nvGrpSpPr>
        <p:grpSpPr>
          <a:xfrm>
            <a:off x="0" y="2934306"/>
            <a:ext cx="2847348" cy="1980394"/>
            <a:chOff x="687391" y="1712733"/>
            <a:chExt cx="2437130" cy="1949704"/>
          </a:xfrm>
          <a:scene3d>
            <a:camera prst="orthographicFront"/>
            <a:lightRig rig="flat" dir="t"/>
          </a:scene3d>
        </p:grpSpPr>
        <p:sp>
          <p:nvSpPr>
            <p:cNvPr id="17" name="Rettangolo con angoli arrotondati 16">
              <a:extLst>
                <a:ext uri="{FF2B5EF4-FFF2-40B4-BE49-F238E27FC236}">
                  <a16:creationId xmlns:a16="http://schemas.microsoft.com/office/drawing/2014/main" id="{02A7353E-C3BA-4B74-B529-99636CCEA0B0}"/>
                </a:ext>
              </a:extLst>
            </p:cNvPr>
            <p:cNvSpPr/>
            <p:nvPr/>
          </p:nvSpPr>
          <p:spPr>
            <a:xfrm>
              <a:off x="687391" y="1712733"/>
              <a:ext cx="2437130" cy="1949704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ECE7B807-C443-4040-B2D9-B2BAA5B8BDF3}"/>
                </a:ext>
              </a:extLst>
            </p:cNvPr>
            <p:cNvSpPr txBox="1"/>
            <p:nvPr/>
          </p:nvSpPr>
          <p:spPr>
            <a:xfrm>
              <a:off x="744496" y="1769838"/>
              <a:ext cx="2322920" cy="183549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800" b="1" kern="1200" dirty="0"/>
                <a:t>Protocollo UNESCO 2010 -2013 n.0884</a:t>
              </a:r>
              <a:r>
                <a:rPr lang="it-IT" sz="1800" kern="1200" dirty="0"/>
                <a:t> con il quale la dieta Mediterranea è sancita  Patrimonio Intangibile dell’Umanità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5462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Immagine che contiene testo&#10;&#10;Descrizione generata automaticamente">
            <a:extLst>
              <a:ext uri="{FF2B5EF4-FFF2-40B4-BE49-F238E27FC236}">
                <a16:creationId xmlns:a16="http://schemas.microsoft.com/office/drawing/2014/main" id="{6EF90F94-55AD-4558-A9C7-85FEFC900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3609" y="5989609"/>
            <a:ext cx="868391" cy="86839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5C8D90B-7601-4F4C-99F4-EAF07BE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719" b="1"/>
          <a:stretch/>
        </p:blipFill>
        <p:spPr>
          <a:xfrm>
            <a:off x="0" y="-19500"/>
            <a:ext cx="12192000" cy="46818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FB7456C-1984-4BFE-B433-A4EA0329E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6116098"/>
            <a:ext cx="1143000" cy="741902"/>
          </a:xfrm>
          <a:prstGeom prst="rect">
            <a:avLst/>
          </a:prstGeom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EC9A19F-B9CD-4BD7-9998-1397FB65526B}"/>
              </a:ext>
            </a:extLst>
          </p:cNvPr>
          <p:cNvSpPr txBox="1">
            <a:spLocks/>
          </p:cNvSpPr>
          <p:nvPr/>
        </p:nvSpPr>
        <p:spPr>
          <a:xfrm>
            <a:off x="2990843" y="366797"/>
            <a:ext cx="7353313" cy="13095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Dieta Mediterranea ICH UNESCO (prot. 884) </a:t>
            </a:r>
          </a:p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DA9B3EA0-80E7-4DD8-BF78-73F17B7A4265}"/>
              </a:ext>
            </a:extLst>
          </p:cNvPr>
          <p:cNvSpPr txBox="1">
            <a:spLocks/>
          </p:cNvSpPr>
          <p:nvPr/>
        </p:nvSpPr>
        <p:spPr>
          <a:xfrm>
            <a:off x="977446" y="954065"/>
            <a:ext cx="2546685" cy="4681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BACKGROUND: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C39365FF-8E9E-4341-936E-772A281BE10F}"/>
              </a:ext>
            </a:extLst>
          </p:cNvPr>
          <p:cNvCxnSpPr>
            <a:cxnSpLocks/>
          </p:cNvCxnSpPr>
          <p:nvPr/>
        </p:nvCxnSpPr>
        <p:spPr>
          <a:xfrm flipH="1">
            <a:off x="10466363" y="1469964"/>
            <a:ext cx="1725637" cy="0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>
            <a:extLst>
              <a:ext uri="{FF2B5EF4-FFF2-40B4-BE49-F238E27FC236}">
                <a16:creationId xmlns:a16="http://schemas.microsoft.com/office/drawing/2014/main" id="{B1EE972F-57E4-47AC-AF59-69DF90979F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71" y="725532"/>
            <a:ext cx="904875" cy="744432"/>
          </a:xfrm>
          <a:prstGeom prst="rect">
            <a:avLst/>
          </a:prstGeom>
        </p:spPr>
      </p:pic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567FF7DB-9D82-4956-AA35-2D3CDC1262BC}"/>
              </a:ext>
            </a:extLst>
          </p:cNvPr>
          <p:cNvSpPr txBox="1">
            <a:spLocks/>
          </p:cNvSpPr>
          <p:nvPr/>
        </p:nvSpPr>
        <p:spPr>
          <a:xfrm>
            <a:off x="284481" y="1971040"/>
            <a:ext cx="9060172" cy="450892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7" indent="-228607" algn="l" defTabSz="914422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7" algn="l" defTabSz="91442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9" indent="-228607" algn="l" defTabSz="91442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7" algn="l" defTabSz="91442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3" indent="-228607" algn="l" defTabSz="91442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4" indent="-228607" algn="l" defTabSz="91442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7" algn="l" defTabSz="91442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dirty="0"/>
              <a:t>La dieta mediterranea comprende una serie di competenze, conoscenze, rituali, simboli e tradizioni concernenti la coltivazione, la raccolta, la pesca, l’allevamento, la conservazione, la cucina e soprattutto </a:t>
            </a:r>
            <a:r>
              <a:rPr lang="it-IT" b="1" dirty="0"/>
              <a:t>la condivisione e consumo di cibo</a:t>
            </a:r>
            <a:r>
              <a:rPr lang="it-IT" dirty="0"/>
              <a:t>. Mangiare insieme è la base </a:t>
            </a:r>
            <a:r>
              <a:rPr lang="it-IT" b="1" dirty="0"/>
              <a:t>dell’identità culturale e della continuità delle comunità </a:t>
            </a:r>
            <a:r>
              <a:rPr lang="it-IT" dirty="0"/>
              <a:t>nel bacino Mediterraneo. </a:t>
            </a:r>
            <a:r>
              <a:rPr lang="it-IT" b="1" dirty="0"/>
              <a:t>La dieta mediterranea enfatizza i valori dell’ospitalità, del vicinato, del dialogo interculturale e della creatività e rappresenta un modo di vivere guidato dal rispetto della diversità</a:t>
            </a:r>
            <a:r>
              <a:rPr lang="it-IT" dirty="0"/>
              <a:t>. Essa svolge un ruolo vitale in spazi culturali, festival e celebrazioni riunendo persone di tutte le età e classi sociali; include l’</a:t>
            </a:r>
            <a:r>
              <a:rPr lang="it-IT" b="1" dirty="0"/>
              <a:t>artigianato</a:t>
            </a:r>
            <a:r>
              <a:rPr lang="it-IT" dirty="0"/>
              <a:t> e la produzione di contenitori per il trasporto, </a:t>
            </a:r>
            <a:r>
              <a:rPr lang="it-IT" b="1" dirty="0"/>
              <a:t>la conservazione </a:t>
            </a:r>
            <a:r>
              <a:rPr lang="it-IT" dirty="0"/>
              <a:t>e il </a:t>
            </a:r>
            <a:r>
              <a:rPr lang="it-IT" b="1" dirty="0"/>
              <a:t>consumo di cibo</a:t>
            </a:r>
            <a:r>
              <a:rPr lang="it-IT" dirty="0"/>
              <a:t>, compresi piatti di ceramica e vetro. Le donne giocano un ruolo fondamentale nella trasmissione delle conoscenze della dieta mediterranea.</a:t>
            </a:r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3FB6BB2C-C95B-428E-B673-D975C6F2007A}"/>
              </a:ext>
            </a:extLst>
          </p:cNvPr>
          <p:cNvGrpSpPr/>
          <p:nvPr/>
        </p:nvGrpSpPr>
        <p:grpSpPr>
          <a:xfrm>
            <a:off x="9344652" y="2697589"/>
            <a:ext cx="2847348" cy="1980394"/>
            <a:chOff x="687391" y="1712733"/>
            <a:chExt cx="2437130" cy="1949704"/>
          </a:xfrm>
          <a:scene3d>
            <a:camera prst="orthographicFront"/>
            <a:lightRig rig="flat" dir="t"/>
          </a:scene3d>
        </p:grpSpPr>
        <p:sp>
          <p:nvSpPr>
            <p:cNvPr id="22" name="Rettangolo con angoli arrotondati 21">
              <a:extLst>
                <a:ext uri="{FF2B5EF4-FFF2-40B4-BE49-F238E27FC236}">
                  <a16:creationId xmlns:a16="http://schemas.microsoft.com/office/drawing/2014/main" id="{E19D240C-EAB2-42F3-83A6-B345E8552442}"/>
                </a:ext>
              </a:extLst>
            </p:cNvPr>
            <p:cNvSpPr/>
            <p:nvPr/>
          </p:nvSpPr>
          <p:spPr>
            <a:xfrm>
              <a:off x="687391" y="1712733"/>
              <a:ext cx="2437130" cy="1949704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1FE15E24-88C4-41BF-9ED5-2BA31C5F98CF}"/>
                </a:ext>
              </a:extLst>
            </p:cNvPr>
            <p:cNvSpPr txBox="1"/>
            <p:nvPr/>
          </p:nvSpPr>
          <p:spPr>
            <a:xfrm>
              <a:off x="744496" y="1769838"/>
              <a:ext cx="2322920" cy="183549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800" b="1" kern="1200" dirty="0"/>
                <a:t>Protocollo UNESCO 2010 -2013 n.0884</a:t>
              </a:r>
              <a:r>
                <a:rPr lang="it-IT" sz="1800" kern="1200" dirty="0"/>
                <a:t> con il quale la dieta Mediterranea è sancita  Patrimonio Intangibile dell’Umanità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8684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Immagine che contiene testo&#10;&#10;Descrizione generata automaticamente">
            <a:extLst>
              <a:ext uri="{FF2B5EF4-FFF2-40B4-BE49-F238E27FC236}">
                <a16:creationId xmlns:a16="http://schemas.microsoft.com/office/drawing/2014/main" id="{6EF90F94-55AD-4558-A9C7-85FEFC900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3609" y="5989609"/>
            <a:ext cx="868391" cy="86839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5C8D90B-7601-4F4C-99F4-EAF07BE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719" b="1"/>
          <a:stretch/>
        </p:blipFill>
        <p:spPr>
          <a:xfrm>
            <a:off x="0" y="-19500"/>
            <a:ext cx="12192000" cy="46818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FB7456C-1984-4BFE-B433-A4EA0329E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6116098"/>
            <a:ext cx="1143000" cy="741902"/>
          </a:xfrm>
          <a:prstGeom prst="rect">
            <a:avLst/>
          </a:prstGeom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EC9A19F-B9CD-4BD7-9998-1397FB65526B}"/>
              </a:ext>
            </a:extLst>
          </p:cNvPr>
          <p:cNvSpPr txBox="1">
            <a:spLocks/>
          </p:cNvSpPr>
          <p:nvPr/>
        </p:nvSpPr>
        <p:spPr>
          <a:xfrm>
            <a:off x="2990843" y="366797"/>
            <a:ext cx="9128586" cy="13095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Obiettivi di Sviluppo Sostenibile - Agenda 2030 (ONU)</a:t>
            </a:r>
          </a:p>
          <a:p>
            <a:pPr marL="0" indent="0">
              <a:buNone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DA9B3EA0-80E7-4DD8-BF78-73F17B7A4265}"/>
              </a:ext>
            </a:extLst>
          </p:cNvPr>
          <p:cNvSpPr txBox="1">
            <a:spLocks/>
          </p:cNvSpPr>
          <p:nvPr/>
        </p:nvSpPr>
        <p:spPr>
          <a:xfrm>
            <a:off x="977446" y="954065"/>
            <a:ext cx="2546685" cy="4681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BACKGROUND: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C39365FF-8E9E-4341-936E-772A281BE10F}"/>
              </a:ext>
            </a:extLst>
          </p:cNvPr>
          <p:cNvCxnSpPr>
            <a:cxnSpLocks/>
          </p:cNvCxnSpPr>
          <p:nvPr/>
        </p:nvCxnSpPr>
        <p:spPr>
          <a:xfrm flipH="1">
            <a:off x="10466363" y="1469964"/>
            <a:ext cx="1725637" cy="0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>
            <a:extLst>
              <a:ext uri="{FF2B5EF4-FFF2-40B4-BE49-F238E27FC236}">
                <a16:creationId xmlns:a16="http://schemas.microsoft.com/office/drawing/2014/main" id="{B1EE972F-57E4-47AC-AF59-69DF90979F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71" y="725532"/>
            <a:ext cx="904875" cy="744432"/>
          </a:xfrm>
          <a:prstGeom prst="rect">
            <a:avLst/>
          </a:prstGeom>
        </p:spPr>
      </p:pic>
      <p:grpSp>
        <p:nvGrpSpPr>
          <p:cNvPr id="15" name="Gruppo 14">
            <a:extLst>
              <a:ext uri="{FF2B5EF4-FFF2-40B4-BE49-F238E27FC236}">
                <a16:creationId xmlns:a16="http://schemas.microsoft.com/office/drawing/2014/main" id="{2E9BF97C-212D-4DD5-8788-9CB14F48CE3A}"/>
              </a:ext>
            </a:extLst>
          </p:cNvPr>
          <p:cNvGrpSpPr/>
          <p:nvPr/>
        </p:nvGrpSpPr>
        <p:grpSpPr>
          <a:xfrm>
            <a:off x="72571" y="2508981"/>
            <a:ext cx="2560320" cy="2172208"/>
            <a:chOff x="0" y="2973761"/>
            <a:chExt cx="2260981" cy="2002679"/>
          </a:xfrm>
          <a:scene3d>
            <a:camera prst="orthographicFront"/>
            <a:lightRig rig="flat" dir="t"/>
          </a:scene3d>
        </p:grpSpPr>
        <p:sp>
          <p:nvSpPr>
            <p:cNvPr id="17" name="Rettangolo con angoli arrotondati 16">
              <a:extLst>
                <a:ext uri="{FF2B5EF4-FFF2-40B4-BE49-F238E27FC236}">
                  <a16:creationId xmlns:a16="http://schemas.microsoft.com/office/drawing/2014/main" id="{C7B7CDA8-9035-48B0-BEFF-CA1E97F4D292}"/>
                </a:ext>
              </a:extLst>
            </p:cNvPr>
            <p:cNvSpPr/>
            <p:nvPr/>
          </p:nvSpPr>
          <p:spPr>
            <a:xfrm>
              <a:off x="0" y="3167656"/>
              <a:ext cx="2260981" cy="1808784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319A94C3-80AA-4FC4-ACCF-80A98E5CB07B}"/>
                </a:ext>
              </a:extLst>
            </p:cNvPr>
            <p:cNvSpPr txBox="1"/>
            <p:nvPr/>
          </p:nvSpPr>
          <p:spPr>
            <a:xfrm>
              <a:off x="52977" y="2973761"/>
              <a:ext cx="2208004" cy="19497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kern="1200" dirty="0"/>
                <a:t>gli</a:t>
              </a:r>
              <a:r>
                <a:rPr lang="it-IT" sz="2000" b="1" kern="1200" dirty="0"/>
                <a:t> Obiettivi di Sviluppo Sostenibile-Agenda ONU 2030</a:t>
              </a:r>
              <a:endParaRPr lang="it-IT" sz="2000" kern="1200" dirty="0"/>
            </a:p>
          </p:txBody>
        </p:sp>
      </p:grpSp>
      <p:pic>
        <p:nvPicPr>
          <p:cNvPr id="20" name="Segnaposto contenuto 4" descr="Immagine che contiene esterni, erba, largo, molti&#10;&#10;Descrizione generata automaticamente">
            <a:extLst>
              <a:ext uri="{FF2B5EF4-FFF2-40B4-BE49-F238E27FC236}">
                <a16:creationId xmlns:a16="http://schemas.microsoft.com/office/drawing/2014/main" id="{46AE30AA-C691-4F9E-A953-D4C57353E3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4257" y="2165505"/>
            <a:ext cx="6363089" cy="373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65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Immagine che contiene testo&#10;&#10;Descrizione generata automaticamente">
            <a:extLst>
              <a:ext uri="{FF2B5EF4-FFF2-40B4-BE49-F238E27FC236}">
                <a16:creationId xmlns:a16="http://schemas.microsoft.com/office/drawing/2014/main" id="{6EF90F94-55AD-4558-A9C7-85FEFC900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3609" y="5989609"/>
            <a:ext cx="868391" cy="86839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5C8D90B-7601-4F4C-99F4-EAF07BE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719" b="1"/>
          <a:stretch/>
        </p:blipFill>
        <p:spPr>
          <a:xfrm>
            <a:off x="0" y="-19500"/>
            <a:ext cx="12192000" cy="46818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FB7456C-1984-4BFE-B433-A4EA0329E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6116098"/>
            <a:ext cx="1143000" cy="741902"/>
          </a:xfrm>
          <a:prstGeom prst="rect">
            <a:avLst/>
          </a:prstGeom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EC9A19F-B9CD-4BD7-9998-1397FB65526B}"/>
              </a:ext>
            </a:extLst>
          </p:cNvPr>
          <p:cNvSpPr txBox="1">
            <a:spLocks/>
          </p:cNvSpPr>
          <p:nvPr/>
        </p:nvSpPr>
        <p:spPr>
          <a:xfrm>
            <a:off x="2195023" y="352694"/>
            <a:ext cx="9128586" cy="13095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L’INTERCONNESSIONE TRA I 2 STRUMENTI</a:t>
            </a:r>
          </a:p>
          <a:p>
            <a:pPr marL="0" indent="0">
              <a:buNone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DA9B3EA0-80E7-4DD8-BF78-73F17B7A4265}"/>
              </a:ext>
            </a:extLst>
          </p:cNvPr>
          <p:cNvSpPr txBox="1">
            <a:spLocks/>
          </p:cNvSpPr>
          <p:nvPr/>
        </p:nvSpPr>
        <p:spPr>
          <a:xfrm>
            <a:off x="977446" y="954065"/>
            <a:ext cx="2546685" cy="4681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VISION: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C39365FF-8E9E-4341-936E-772A281BE10F}"/>
              </a:ext>
            </a:extLst>
          </p:cNvPr>
          <p:cNvCxnSpPr>
            <a:cxnSpLocks/>
          </p:cNvCxnSpPr>
          <p:nvPr/>
        </p:nvCxnSpPr>
        <p:spPr>
          <a:xfrm flipH="1">
            <a:off x="10466363" y="1261418"/>
            <a:ext cx="1725637" cy="0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>
            <a:extLst>
              <a:ext uri="{FF2B5EF4-FFF2-40B4-BE49-F238E27FC236}">
                <a16:creationId xmlns:a16="http://schemas.microsoft.com/office/drawing/2014/main" id="{B1EE972F-57E4-47AC-AF59-69DF90979F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71" y="725532"/>
            <a:ext cx="904875" cy="744432"/>
          </a:xfrm>
          <a:prstGeom prst="rect">
            <a:avLst/>
          </a:prstGeom>
        </p:spPr>
      </p:pic>
      <p:pic>
        <p:nvPicPr>
          <p:cNvPr id="21" name="Immagine 20" descr="Immagine che contiene treno, torta, compleanno, blu&#10;&#10;Descrizione generata automaticamente">
            <a:extLst>
              <a:ext uri="{FF2B5EF4-FFF2-40B4-BE49-F238E27FC236}">
                <a16:creationId xmlns:a16="http://schemas.microsoft.com/office/drawing/2014/main" id="{28F9FC89-2AD4-484D-A10E-9331DF17A4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179" y="1662210"/>
            <a:ext cx="6767384" cy="4948195"/>
          </a:xfrm>
          <a:prstGeom prst="rect">
            <a:avLst/>
          </a:prstGeom>
        </p:spPr>
      </p:pic>
      <p:pic>
        <p:nvPicPr>
          <p:cNvPr id="22" name="Segnaposto contenuto 3">
            <a:extLst>
              <a:ext uri="{FF2B5EF4-FFF2-40B4-BE49-F238E27FC236}">
                <a16:creationId xmlns:a16="http://schemas.microsoft.com/office/drawing/2014/main" id="{16D10ED3-77F1-4392-9256-174F7FA47D31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0000"/>
          </a:blip>
          <a:stretch>
            <a:fillRect/>
          </a:stretch>
        </p:blipFill>
        <p:spPr>
          <a:xfrm>
            <a:off x="2638179" y="1967745"/>
            <a:ext cx="6767383" cy="402665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grpSp>
        <p:nvGrpSpPr>
          <p:cNvPr id="23" name="Gruppo 22">
            <a:extLst>
              <a:ext uri="{FF2B5EF4-FFF2-40B4-BE49-F238E27FC236}">
                <a16:creationId xmlns:a16="http://schemas.microsoft.com/office/drawing/2014/main" id="{0D7A4DEE-86F7-46F3-8FB1-7AB8D8587295}"/>
              </a:ext>
            </a:extLst>
          </p:cNvPr>
          <p:cNvGrpSpPr/>
          <p:nvPr/>
        </p:nvGrpSpPr>
        <p:grpSpPr>
          <a:xfrm>
            <a:off x="0" y="2616025"/>
            <a:ext cx="2771389" cy="2283348"/>
            <a:chOff x="0" y="2973761"/>
            <a:chExt cx="2260981" cy="2002679"/>
          </a:xfrm>
          <a:scene3d>
            <a:camera prst="orthographicFront"/>
            <a:lightRig rig="flat" dir="t"/>
          </a:scene3d>
        </p:grpSpPr>
        <p:sp>
          <p:nvSpPr>
            <p:cNvPr id="24" name="Rettangolo con angoli arrotondati 23">
              <a:extLst>
                <a:ext uri="{FF2B5EF4-FFF2-40B4-BE49-F238E27FC236}">
                  <a16:creationId xmlns:a16="http://schemas.microsoft.com/office/drawing/2014/main" id="{B58136BF-5E44-4903-B689-18A10470B557}"/>
                </a:ext>
              </a:extLst>
            </p:cNvPr>
            <p:cNvSpPr/>
            <p:nvPr/>
          </p:nvSpPr>
          <p:spPr>
            <a:xfrm>
              <a:off x="0" y="3167656"/>
              <a:ext cx="2260981" cy="1808784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E06385F2-94CD-4CFC-B86F-48564E46E1BC}"/>
                </a:ext>
              </a:extLst>
            </p:cNvPr>
            <p:cNvSpPr txBox="1"/>
            <p:nvPr/>
          </p:nvSpPr>
          <p:spPr>
            <a:xfrm>
              <a:off x="52977" y="2973761"/>
              <a:ext cx="2208004" cy="19497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kern="1200" dirty="0"/>
                <a:t>gli</a:t>
              </a:r>
              <a:r>
                <a:rPr lang="it-IT" sz="2000" b="1" kern="1200" dirty="0"/>
                <a:t> Obiettivi di Sviluppo Sostenibile-Agenda ONU 2030</a:t>
              </a:r>
              <a:endParaRPr lang="it-IT" sz="2000" kern="1200" dirty="0"/>
            </a:p>
          </p:txBody>
        </p:sp>
      </p:grp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BDE9FF67-F3BE-4139-B3AE-D9FBA0145A66}"/>
              </a:ext>
            </a:extLst>
          </p:cNvPr>
          <p:cNvGrpSpPr/>
          <p:nvPr/>
        </p:nvGrpSpPr>
        <p:grpSpPr>
          <a:xfrm>
            <a:off x="9348684" y="2892865"/>
            <a:ext cx="2847348" cy="1980394"/>
            <a:chOff x="687391" y="1712733"/>
            <a:chExt cx="2437130" cy="1949704"/>
          </a:xfrm>
          <a:scene3d>
            <a:camera prst="orthographicFront"/>
            <a:lightRig rig="flat" dir="t"/>
          </a:scene3d>
        </p:grpSpPr>
        <p:sp>
          <p:nvSpPr>
            <p:cNvPr id="27" name="Rettangolo con angoli arrotondati 26">
              <a:extLst>
                <a:ext uri="{FF2B5EF4-FFF2-40B4-BE49-F238E27FC236}">
                  <a16:creationId xmlns:a16="http://schemas.microsoft.com/office/drawing/2014/main" id="{DA00FFAB-651B-49C2-8359-1942C6491B49}"/>
                </a:ext>
              </a:extLst>
            </p:cNvPr>
            <p:cNvSpPr/>
            <p:nvPr/>
          </p:nvSpPr>
          <p:spPr>
            <a:xfrm>
              <a:off x="687391" y="1712733"/>
              <a:ext cx="2437130" cy="1949704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C575009D-A2EC-4C4F-8E7D-23C787F6EC4A}"/>
                </a:ext>
              </a:extLst>
            </p:cNvPr>
            <p:cNvSpPr txBox="1"/>
            <p:nvPr/>
          </p:nvSpPr>
          <p:spPr>
            <a:xfrm>
              <a:off x="744496" y="1769838"/>
              <a:ext cx="2322920" cy="183549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800" b="1" kern="1200" dirty="0"/>
                <a:t>Protocollo UNESCO 2010 -2013 n.0884</a:t>
              </a:r>
              <a:r>
                <a:rPr lang="it-IT" sz="1800" kern="1200" dirty="0"/>
                <a:t> con il quale la dieta Mediterranea è sancita  Patrimonio Intangibile dell’Umanità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73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Immagine che contiene testo&#10;&#10;Descrizione generata automaticamente">
            <a:extLst>
              <a:ext uri="{FF2B5EF4-FFF2-40B4-BE49-F238E27FC236}">
                <a16:creationId xmlns:a16="http://schemas.microsoft.com/office/drawing/2014/main" id="{6EF90F94-55AD-4558-A9C7-85FEFC900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3609" y="5989609"/>
            <a:ext cx="868391" cy="86839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5C8D90B-7601-4F4C-99F4-EAF07BE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719" b="1"/>
          <a:stretch/>
        </p:blipFill>
        <p:spPr>
          <a:xfrm>
            <a:off x="0" y="-19500"/>
            <a:ext cx="12192000" cy="46818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FB7456C-1984-4BFE-B433-A4EA0329E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6116098"/>
            <a:ext cx="1143000" cy="741902"/>
          </a:xfrm>
          <a:prstGeom prst="rect">
            <a:avLst/>
          </a:prstGeom>
        </p:spPr>
      </p:pic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DA9B3EA0-80E7-4DD8-BF78-73F17B7A4265}"/>
              </a:ext>
            </a:extLst>
          </p:cNvPr>
          <p:cNvSpPr txBox="1">
            <a:spLocks/>
          </p:cNvSpPr>
          <p:nvPr/>
        </p:nvSpPr>
        <p:spPr>
          <a:xfrm>
            <a:off x="977446" y="954065"/>
            <a:ext cx="2546685" cy="4681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DEFINIZIONE: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C39365FF-8E9E-4341-936E-772A281BE10F}"/>
              </a:ext>
            </a:extLst>
          </p:cNvPr>
          <p:cNvCxnSpPr>
            <a:cxnSpLocks/>
          </p:cNvCxnSpPr>
          <p:nvPr/>
        </p:nvCxnSpPr>
        <p:spPr>
          <a:xfrm flipH="1">
            <a:off x="10466363" y="1469964"/>
            <a:ext cx="1725637" cy="0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>
            <a:extLst>
              <a:ext uri="{FF2B5EF4-FFF2-40B4-BE49-F238E27FC236}">
                <a16:creationId xmlns:a16="http://schemas.microsoft.com/office/drawing/2014/main" id="{B1EE972F-57E4-47AC-AF59-69DF90979F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71" y="725532"/>
            <a:ext cx="904875" cy="74443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F10EB37-020B-45E8-BCBA-4B9C7263DC31}"/>
              </a:ext>
            </a:extLst>
          </p:cNvPr>
          <p:cNvSpPr txBox="1"/>
          <p:nvPr/>
        </p:nvSpPr>
        <p:spPr>
          <a:xfrm>
            <a:off x="4603178" y="2419702"/>
            <a:ext cx="6875859" cy="2440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endParaRPr lang="it-IT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it-IT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È il risultato della </a:t>
            </a:r>
            <a:r>
              <a:rPr lang="it-IT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programmazione</a:t>
            </a:r>
            <a:r>
              <a:rPr lang="it-IT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 sostenibile </a:t>
            </a:r>
            <a:r>
              <a:rPr lang="it-IT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dell’ospitalità territoriale </a:t>
            </a:r>
            <a:r>
              <a:rPr lang="it-IT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con attenzione alle </a:t>
            </a:r>
            <a:r>
              <a:rPr lang="it-IT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identità locali </a:t>
            </a:r>
            <a:r>
              <a:rPr lang="it-IT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ed allo </a:t>
            </a:r>
            <a:r>
              <a:rPr lang="it-IT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stile di vita mediterraneo</a:t>
            </a:r>
            <a:r>
              <a:rPr lang="it-IT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5B65A70B-363A-4AAF-A1EE-AE09768FB22E}"/>
              </a:ext>
            </a:extLst>
          </p:cNvPr>
          <p:cNvSpPr txBox="1">
            <a:spLocks/>
          </p:cNvSpPr>
          <p:nvPr/>
        </p:nvSpPr>
        <p:spPr>
          <a:xfrm>
            <a:off x="2844345" y="-19500"/>
            <a:ext cx="9996977" cy="13095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COSÌ SI FORMULA LA SOSTENIBILITÀ IDENTITARIA PER L’OSPITALITÀ SECONDO LA DIETA MEDITERRANEA</a:t>
            </a:r>
          </a:p>
          <a:p>
            <a:pPr marL="0" indent="0">
              <a:buNone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(nel seguito «SIO»)</a:t>
            </a:r>
          </a:p>
          <a:p>
            <a:pPr marL="0" indent="0">
              <a:buNone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magine 10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662DA089-C93E-4A13-B5EE-412B53B3E28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" y="2914933"/>
            <a:ext cx="4078323" cy="170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16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2510</Words>
  <Application>Microsoft Office PowerPoint</Application>
  <PresentationFormat>Widescreen</PresentationFormat>
  <Paragraphs>282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Office Theme</vt:lpstr>
      <vt:lpstr>Sostenibilità Identitaria per l’Ospitalità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Solo se chiedono approfondimenti su validità internazionale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Sostenibilità Identitaria per l’Ospitalità</dc:title>
  <dc:creator>Enza Laretto</dc:creator>
  <cp:lastModifiedBy>Enza Laretto</cp:lastModifiedBy>
  <cp:revision>3</cp:revision>
  <dcterms:created xsi:type="dcterms:W3CDTF">2020-09-15T08:29:59Z</dcterms:created>
  <dcterms:modified xsi:type="dcterms:W3CDTF">2020-09-15T12:43:40Z</dcterms:modified>
</cp:coreProperties>
</file>